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87" r:id="rId5"/>
  </p:sldMasterIdLst>
  <p:notesMasterIdLst>
    <p:notesMasterId r:id="rId51"/>
  </p:notesMasterIdLst>
  <p:handoutMasterIdLst>
    <p:handoutMasterId r:id="rId52"/>
  </p:handoutMasterIdLst>
  <p:sldIdLst>
    <p:sldId id="1015" r:id="rId6"/>
    <p:sldId id="1016" r:id="rId7"/>
    <p:sldId id="982" r:id="rId8"/>
    <p:sldId id="1001" r:id="rId9"/>
    <p:sldId id="1004" r:id="rId10"/>
    <p:sldId id="986" r:id="rId11"/>
    <p:sldId id="983" r:id="rId12"/>
    <p:sldId id="984" r:id="rId13"/>
    <p:sldId id="1002" r:id="rId14"/>
    <p:sldId id="1006" r:id="rId15"/>
    <p:sldId id="1008" r:id="rId16"/>
    <p:sldId id="985" r:id="rId17"/>
    <p:sldId id="1007" r:id="rId18"/>
    <p:sldId id="1009" r:id="rId19"/>
    <p:sldId id="1010" r:id="rId20"/>
    <p:sldId id="1011" r:id="rId21"/>
    <p:sldId id="1003" r:id="rId22"/>
    <p:sldId id="1013" r:id="rId23"/>
    <p:sldId id="1014" r:id="rId24"/>
    <p:sldId id="1025" r:id="rId25"/>
    <p:sldId id="1017" r:id="rId26"/>
    <p:sldId id="1019" r:id="rId27"/>
    <p:sldId id="1018" r:id="rId28"/>
    <p:sldId id="1020" r:id="rId29"/>
    <p:sldId id="1021" r:id="rId30"/>
    <p:sldId id="1022" r:id="rId31"/>
    <p:sldId id="1023" r:id="rId32"/>
    <p:sldId id="1024" r:id="rId33"/>
    <p:sldId id="1026" r:id="rId34"/>
    <p:sldId id="1012" r:id="rId35"/>
    <p:sldId id="1000" r:id="rId36"/>
    <p:sldId id="987" r:id="rId37"/>
    <p:sldId id="988" r:id="rId38"/>
    <p:sldId id="1005" r:id="rId39"/>
    <p:sldId id="989" r:id="rId40"/>
    <p:sldId id="990" r:id="rId41"/>
    <p:sldId id="991" r:id="rId42"/>
    <p:sldId id="992" r:id="rId43"/>
    <p:sldId id="993" r:id="rId44"/>
    <p:sldId id="994" r:id="rId45"/>
    <p:sldId id="995" r:id="rId46"/>
    <p:sldId id="996" r:id="rId47"/>
    <p:sldId id="997" r:id="rId48"/>
    <p:sldId id="998" r:id="rId49"/>
    <p:sldId id="999" r:id="rId50"/>
  </p:sldIdLst>
  <p:sldSz cx="12195175" cy="6859588"/>
  <p:notesSz cx="7010400" cy="9296400"/>
  <p:defaultTextStyle>
    <a:defPPr>
      <a:defRPr lang="en-US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2E93CB"/>
    <a:srgbClr val="01B0F1"/>
    <a:srgbClr val="F7F7F7"/>
    <a:srgbClr val="77B4D3"/>
    <a:srgbClr val="E9F3FB"/>
    <a:srgbClr val="FFFAEB"/>
    <a:srgbClr val="213B70"/>
    <a:srgbClr val="D1D1D1"/>
    <a:srgbClr val="00A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>
        <p:guide orient="horz" pos="43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o Yang (CSE)" userId="e49f6b76-1713-4b84-b273-9a9f2d02eec0" providerId="ADAL" clId="{8E284BA7-7D13-4959-A3E8-173A3562C5C8}"/>
    <pc:docChg chg="undo custSel addSld delSld modSld sldOrd">
      <pc:chgData name="Tao Yang (CSE)" userId="e49f6b76-1713-4b84-b273-9a9f2d02eec0" providerId="ADAL" clId="{8E284BA7-7D13-4959-A3E8-173A3562C5C8}" dt="2018-03-16T08:25:39.591" v="1298" actId="20577"/>
      <pc:docMkLst>
        <pc:docMk/>
      </pc:docMkLst>
      <pc:sldChg chg="modSp add ord">
        <pc:chgData name="Tao Yang (CSE)" userId="e49f6b76-1713-4b84-b273-9a9f2d02eec0" providerId="ADAL" clId="{8E284BA7-7D13-4959-A3E8-173A3562C5C8}" dt="2018-03-16T08:17:43.781" v="1058" actId="20577"/>
        <pc:sldMkLst>
          <pc:docMk/>
          <pc:sldMk cId="1506961175" sldId="961"/>
        </pc:sldMkLst>
        <pc:graphicFrameChg chg="mod modGraphic">
          <ac:chgData name="Tao Yang (CSE)" userId="e49f6b76-1713-4b84-b273-9a9f2d02eec0" providerId="ADAL" clId="{8E284BA7-7D13-4959-A3E8-173A3562C5C8}" dt="2018-03-16T08:17:43.781" v="1058" actId="20577"/>
          <ac:graphicFrameMkLst>
            <pc:docMk/>
            <pc:sldMk cId="1506961175" sldId="961"/>
            <ac:graphicFrameMk id="5" creationId="{00000000-0000-0000-0000-000000000000}"/>
          </ac:graphicFrameMkLst>
        </pc:graphicFrameChg>
      </pc:sldChg>
      <pc:sldChg chg="modSp add ord">
        <pc:chgData name="Tao Yang (CSE)" userId="e49f6b76-1713-4b84-b273-9a9f2d02eec0" providerId="ADAL" clId="{8E284BA7-7D13-4959-A3E8-173A3562C5C8}" dt="2018-03-16T08:25:39.591" v="1298" actId="20577"/>
        <pc:sldMkLst>
          <pc:docMk/>
          <pc:sldMk cId="509387265" sldId="962"/>
        </pc:sldMkLst>
        <pc:graphicFrameChg chg="mod modGraphic">
          <ac:chgData name="Tao Yang (CSE)" userId="e49f6b76-1713-4b84-b273-9a9f2d02eec0" providerId="ADAL" clId="{8E284BA7-7D13-4959-A3E8-173A3562C5C8}" dt="2018-03-16T08:25:39.591" v="1298" actId="20577"/>
          <ac:graphicFrameMkLst>
            <pc:docMk/>
            <pc:sldMk cId="509387265" sldId="962"/>
            <ac:graphicFrameMk id="5" creationId="{00000000-0000-0000-0000-0000000000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233D2-F14C-4E2B-A4CA-3AAE0C7F2285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F6703D-75DC-487E-9962-E45E7E38F5D2}">
      <dgm:prSet phldrT="[Text]" custT="1"/>
      <dgm:spPr/>
      <dgm:t>
        <a:bodyPr/>
        <a:lstStyle/>
        <a:p>
          <a:r>
            <a:rPr lang="en-US" sz="1200" dirty="0" smtClean="0"/>
            <a:t>Subcontracting</a:t>
          </a:r>
          <a:endParaRPr lang="en-US" sz="1200" dirty="0"/>
        </a:p>
      </dgm:t>
    </dgm:pt>
    <dgm:pt modelId="{F5F210FE-CFA3-4065-BEE7-4800DF4A769B}" type="parTrans" cxnId="{08F5A0A7-A56C-4CEB-8A17-6765A001FF64}">
      <dgm:prSet/>
      <dgm:spPr/>
      <dgm:t>
        <a:bodyPr/>
        <a:lstStyle/>
        <a:p>
          <a:endParaRPr lang="en-US" sz="1200"/>
        </a:p>
      </dgm:t>
    </dgm:pt>
    <dgm:pt modelId="{379AB886-AE15-494E-AF5D-B649A4D81611}" type="sibTrans" cxnId="{08F5A0A7-A56C-4CEB-8A17-6765A001FF64}">
      <dgm:prSet custT="1"/>
      <dgm:spPr>
        <a:ln w="12700">
          <a:solidFill>
            <a:srgbClr val="FF0000"/>
          </a:solidFill>
          <a:prstDash val="dash"/>
        </a:ln>
      </dgm:spPr>
      <dgm:t>
        <a:bodyPr/>
        <a:lstStyle/>
        <a:p>
          <a:endParaRPr lang="en-US" sz="1200"/>
        </a:p>
      </dgm:t>
    </dgm:pt>
    <dgm:pt modelId="{7F1965DF-6F48-4252-AA99-EEC6751CAE1C}">
      <dgm:prSet phldrT="[Text]" custT="1"/>
      <dgm:spPr/>
      <dgm:t>
        <a:bodyPr/>
        <a:lstStyle/>
        <a:p>
          <a:r>
            <a:rPr lang="en-US" sz="1200" dirty="0" smtClean="0"/>
            <a:t>3D Model</a:t>
          </a:r>
          <a:endParaRPr lang="en-US" sz="1200" dirty="0"/>
        </a:p>
      </dgm:t>
    </dgm:pt>
    <dgm:pt modelId="{3A6C1865-38B0-4D72-8280-1F4F3E390FDC}" type="parTrans" cxnId="{52B04D25-CE66-4CD7-890D-13A972F6E652}">
      <dgm:prSet/>
      <dgm:spPr/>
      <dgm:t>
        <a:bodyPr/>
        <a:lstStyle/>
        <a:p>
          <a:endParaRPr lang="en-US" sz="1200"/>
        </a:p>
      </dgm:t>
    </dgm:pt>
    <dgm:pt modelId="{FEA15149-8F93-4999-918D-C619063A65B8}" type="sibTrans" cxnId="{52B04D25-CE66-4CD7-890D-13A972F6E652}">
      <dgm:prSet custT="1"/>
      <dgm:spPr/>
      <dgm:t>
        <a:bodyPr/>
        <a:lstStyle/>
        <a:p>
          <a:endParaRPr lang="en-US" sz="1200"/>
        </a:p>
      </dgm:t>
    </dgm:pt>
    <dgm:pt modelId="{DB05E21A-8427-49DE-A497-B7C076D5A084}">
      <dgm:prSet phldrT="[Text]" custT="1"/>
      <dgm:spPr/>
      <dgm:t>
        <a:bodyPr/>
        <a:lstStyle/>
        <a:p>
          <a:r>
            <a:rPr lang="en-US" sz="1200" dirty="0" smtClean="0"/>
            <a:t>COS Instance</a:t>
          </a:r>
        </a:p>
      </dgm:t>
    </dgm:pt>
    <dgm:pt modelId="{32512F5A-402B-4748-9D42-F66641367962}" type="parTrans" cxnId="{B65A3EA7-D2BA-428C-8C44-D0BFB2444CD4}">
      <dgm:prSet/>
      <dgm:spPr/>
      <dgm:t>
        <a:bodyPr/>
        <a:lstStyle/>
        <a:p>
          <a:endParaRPr lang="en-US" sz="1200"/>
        </a:p>
      </dgm:t>
    </dgm:pt>
    <dgm:pt modelId="{35C34D56-CE5A-4A7B-BB3E-1CF1458A395B}" type="sibTrans" cxnId="{B65A3EA7-D2BA-428C-8C44-D0BFB2444CD4}">
      <dgm:prSet custT="1"/>
      <dgm:spPr/>
      <dgm:t>
        <a:bodyPr/>
        <a:lstStyle/>
        <a:p>
          <a:endParaRPr lang="en-US" sz="1200"/>
        </a:p>
      </dgm:t>
    </dgm:pt>
    <dgm:pt modelId="{30358064-D0BA-44B5-8E8E-42DBD9BA4058}">
      <dgm:prSet phldrT="[Text]" custT="1"/>
      <dgm:spPr/>
      <dgm:t>
        <a:bodyPr/>
        <a:lstStyle/>
        <a:p>
          <a:r>
            <a:rPr lang="en-US" sz="1200" dirty="0" smtClean="0"/>
            <a:t>Estimation(Line item)</a:t>
          </a:r>
          <a:endParaRPr lang="en-US" sz="1200" dirty="0"/>
        </a:p>
      </dgm:t>
    </dgm:pt>
    <dgm:pt modelId="{E7FC62CF-DC7E-440A-B18D-2E4320EDB8B4}" type="parTrans" cxnId="{21DAA931-34D4-47C3-A493-BDF74C3AD7C5}">
      <dgm:prSet/>
      <dgm:spPr/>
      <dgm:t>
        <a:bodyPr/>
        <a:lstStyle/>
        <a:p>
          <a:endParaRPr lang="en-US" sz="1200"/>
        </a:p>
      </dgm:t>
    </dgm:pt>
    <dgm:pt modelId="{73986314-DDEF-463E-8B51-557F52B849CB}" type="sibTrans" cxnId="{21DAA931-34D4-47C3-A493-BDF74C3AD7C5}">
      <dgm:prSet custT="1"/>
      <dgm:spPr/>
      <dgm:t>
        <a:bodyPr/>
        <a:lstStyle/>
        <a:p>
          <a:endParaRPr lang="en-US" sz="1200"/>
        </a:p>
      </dgm:t>
    </dgm:pt>
    <dgm:pt modelId="{901AA42A-1324-4B9E-AC12-5DA20583DF92}">
      <dgm:prSet phldrT="[Text]" custT="1"/>
      <dgm:spPr/>
      <dgm:t>
        <a:bodyPr/>
        <a:lstStyle/>
        <a:p>
          <a:r>
            <a:rPr lang="en-US" sz="1200" dirty="0" smtClean="0"/>
            <a:t>Scheduling</a:t>
          </a:r>
          <a:endParaRPr lang="en-US" sz="1200" dirty="0"/>
        </a:p>
      </dgm:t>
    </dgm:pt>
    <dgm:pt modelId="{CA507B5D-97A8-4E93-A303-00E28300CFF0}" type="parTrans" cxnId="{03CFF25B-5A3D-47B1-98A3-3CA0EB235CDF}">
      <dgm:prSet/>
      <dgm:spPr/>
      <dgm:t>
        <a:bodyPr/>
        <a:lstStyle/>
        <a:p>
          <a:endParaRPr lang="en-US" sz="1200"/>
        </a:p>
      </dgm:t>
    </dgm:pt>
    <dgm:pt modelId="{C780BEA9-5422-41AC-90A1-C226674FE510}" type="sibTrans" cxnId="{03CFF25B-5A3D-47B1-98A3-3CA0EB235CDF}">
      <dgm:prSet custT="1"/>
      <dgm:spPr/>
      <dgm:t>
        <a:bodyPr/>
        <a:lstStyle/>
        <a:p>
          <a:endParaRPr lang="en-US" sz="1200"/>
        </a:p>
      </dgm:t>
    </dgm:pt>
    <dgm:pt modelId="{6859E319-3BFB-4973-A5EE-35D35BE35D34}" type="pres">
      <dgm:prSet presAssocID="{5EE233D2-F14C-4E2B-A4CA-3AAE0C7F228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3EFC96-5D14-4BE4-8CA6-BCB95CF7F74E}" type="pres">
      <dgm:prSet presAssocID="{21F6703D-75DC-487E-9962-E45E7E38F5D2}" presName="node" presStyleLbl="node1" presStyleIdx="0" presStyleCnt="5" custScaleX="154051" custScaleY="69752" custRadScaleRad="100842" custRadScaleInc="75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125D17-23D4-4875-B601-592449496827}" type="pres">
      <dgm:prSet presAssocID="{379AB886-AE15-494E-AF5D-B649A4D81611}" presName="sibTrans" presStyleLbl="sibTrans2D1" presStyleIdx="0" presStyleCnt="5" custAng="13136917" custFlipHor="1" custScaleX="694297" custScaleY="96977" custLinFactX="-188713" custLinFactY="100000" custLinFactNeighborX="-200000" custLinFactNeighborY="112863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DAF2827F-E8B4-486C-8BBB-AD9F72C38C9B}" type="pres">
      <dgm:prSet presAssocID="{379AB886-AE15-494E-AF5D-B649A4D8161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077F401-8977-4712-8022-DBEFCB7531DE}" type="pres">
      <dgm:prSet presAssocID="{7F1965DF-6F48-4252-AA99-EEC6751CAE1C}" presName="node" presStyleLbl="node1" presStyleIdx="1" presStyleCnt="5" custScaleX="1147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50619-679C-4D50-BCBA-92A215DFE0F8}" type="pres">
      <dgm:prSet presAssocID="{FEA15149-8F93-4999-918D-C619063A65B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FE50359-6996-47BB-AF4C-014400446A7F}" type="pres">
      <dgm:prSet presAssocID="{FEA15149-8F93-4999-918D-C619063A65B8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DF290BC-9066-4521-A9A7-89BD5C5839ED}" type="pres">
      <dgm:prSet presAssocID="{DB05E21A-8427-49DE-A497-B7C076D5A084}" presName="node" presStyleLbl="node1" presStyleIdx="2" presStyleCnt="5" custScaleX="1132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93E6F-7498-4431-BBC5-B9B5140E4B57}" type="pres">
      <dgm:prSet presAssocID="{35C34D56-CE5A-4A7B-BB3E-1CF1458A395B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5B2E8BC-2BFF-4AC6-B54D-92746EEDB8BD}" type="pres">
      <dgm:prSet presAssocID="{35C34D56-CE5A-4A7B-BB3E-1CF1458A395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0C1C19D-6A9D-4501-9A85-87D6E852A64C}" type="pres">
      <dgm:prSet presAssocID="{30358064-D0BA-44B5-8E8E-42DBD9BA4058}" presName="node" presStyleLbl="node1" presStyleIdx="3" presStyleCnt="5" custScaleX="113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6C2836-2C4B-443E-BFBC-2CAE67FAAA69}" type="pres">
      <dgm:prSet presAssocID="{73986314-DDEF-463E-8B51-557F52B849C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FF054B5-2F58-4EF4-AF6B-B2403BCDAEB9}" type="pres">
      <dgm:prSet presAssocID="{73986314-DDEF-463E-8B51-557F52B849C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F0C09D0-967B-49D2-89C7-6434D96730B1}" type="pres">
      <dgm:prSet presAssocID="{901AA42A-1324-4B9E-AC12-5DA20583DF92}" presName="node" presStyleLbl="node1" presStyleIdx="4" presStyleCnt="5" custScaleX="1156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0D1B5-E6A9-4684-B24A-90E02B664A98}" type="pres">
      <dgm:prSet presAssocID="{C780BEA9-5422-41AC-90A1-C226674FE510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7DDC2AF-CB00-4ACF-B9EB-4A1703628851}" type="pres">
      <dgm:prSet presAssocID="{C780BEA9-5422-41AC-90A1-C226674FE510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BAA0765-7B06-4801-8D6D-7854AEC3FF00}" type="presOf" srcId="{7F1965DF-6F48-4252-AA99-EEC6751CAE1C}" destId="{0077F401-8977-4712-8022-DBEFCB7531DE}" srcOrd="0" destOrd="0" presId="urn:microsoft.com/office/officeart/2005/8/layout/cycle2"/>
    <dgm:cxn modelId="{42F2DA59-E6D8-44AC-90BD-35F96992A287}" type="presOf" srcId="{73986314-DDEF-463E-8B51-557F52B849CB}" destId="{CFF054B5-2F58-4EF4-AF6B-B2403BCDAEB9}" srcOrd="1" destOrd="0" presId="urn:microsoft.com/office/officeart/2005/8/layout/cycle2"/>
    <dgm:cxn modelId="{A281C6C3-E2D3-43B8-BAC5-691FC78B757B}" type="presOf" srcId="{21F6703D-75DC-487E-9962-E45E7E38F5D2}" destId="{0E3EFC96-5D14-4BE4-8CA6-BCB95CF7F74E}" srcOrd="0" destOrd="0" presId="urn:microsoft.com/office/officeart/2005/8/layout/cycle2"/>
    <dgm:cxn modelId="{4A533422-3EB9-4772-8342-66787A3FF0A0}" type="presOf" srcId="{DB05E21A-8427-49DE-A497-B7C076D5A084}" destId="{3DF290BC-9066-4521-A9A7-89BD5C5839ED}" srcOrd="0" destOrd="0" presId="urn:microsoft.com/office/officeart/2005/8/layout/cycle2"/>
    <dgm:cxn modelId="{00FD84D5-7C03-4C68-8F53-8AF35623201D}" type="presOf" srcId="{379AB886-AE15-494E-AF5D-B649A4D81611}" destId="{0B125D17-23D4-4875-B601-592449496827}" srcOrd="0" destOrd="0" presId="urn:microsoft.com/office/officeart/2005/8/layout/cycle2"/>
    <dgm:cxn modelId="{61304A11-0DB4-47FB-B900-AADBE1FDF730}" type="presOf" srcId="{901AA42A-1324-4B9E-AC12-5DA20583DF92}" destId="{DF0C09D0-967B-49D2-89C7-6434D96730B1}" srcOrd="0" destOrd="0" presId="urn:microsoft.com/office/officeart/2005/8/layout/cycle2"/>
    <dgm:cxn modelId="{52B04D25-CE66-4CD7-890D-13A972F6E652}" srcId="{5EE233D2-F14C-4E2B-A4CA-3AAE0C7F2285}" destId="{7F1965DF-6F48-4252-AA99-EEC6751CAE1C}" srcOrd="1" destOrd="0" parTransId="{3A6C1865-38B0-4D72-8280-1F4F3E390FDC}" sibTransId="{FEA15149-8F93-4999-918D-C619063A65B8}"/>
    <dgm:cxn modelId="{21DAA931-34D4-47C3-A493-BDF74C3AD7C5}" srcId="{5EE233D2-F14C-4E2B-A4CA-3AAE0C7F2285}" destId="{30358064-D0BA-44B5-8E8E-42DBD9BA4058}" srcOrd="3" destOrd="0" parTransId="{E7FC62CF-DC7E-440A-B18D-2E4320EDB8B4}" sibTransId="{73986314-DDEF-463E-8B51-557F52B849CB}"/>
    <dgm:cxn modelId="{1486F98D-5854-4393-93C0-66316C83D94A}" type="presOf" srcId="{C780BEA9-5422-41AC-90A1-C226674FE510}" destId="{E7DDC2AF-CB00-4ACF-B9EB-4A1703628851}" srcOrd="1" destOrd="0" presId="urn:microsoft.com/office/officeart/2005/8/layout/cycle2"/>
    <dgm:cxn modelId="{B65A3EA7-D2BA-428C-8C44-D0BFB2444CD4}" srcId="{5EE233D2-F14C-4E2B-A4CA-3AAE0C7F2285}" destId="{DB05E21A-8427-49DE-A497-B7C076D5A084}" srcOrd="2" destOrd="0" parTransId="{32512F5A-402B-4748-9D42-F66641367962}" sibTransId="{35C34D56-CE5A-4A7B-BB3E-1CF1458A395B}"/>
    <dgm:cxn modelId="{03CFF25B-5A3D-47B1-98A3-3CA0EB235CDF}" srcId="{5EE233D2-F14C-4E2B-A4CA-3AAE0C7F2285}" destId="{901AA42A-1324-4B9E-AC12-5DA20583DF92}" srcOrd="4" destOrd="0" parTransId="{CA507B5D-97A8-4E93-A303-00E28300CFF0}" sibTransId="{C780BEA9-5422-41AC-90A1-C226674FE510}"/>
    <dgm:cxn modelId="{43BADA28-51E8-4DC9-97F9-339954F0A329}" type="presOf" srcId="{FEA15149-8F93-4999-918D-C619063A65B8}" destId="{3FE50359-6996-47BB-AF4C-014400446A7F}" srcOrd="1" destOrd="0" presId="urn:microsoft.com/office/officeart/2005/8/layout/cycle2"/>
    <dgm:cxn modelId="{E0F61FA6-3976-4F48-A014-520C0CFEAFEF}" type="presOf" srcId="{35C34D56-CE5A-4A7B-BB3E-1CF1458A395B}" destId="{2A193E6F-7498-4431-BBC5-B9B5140E4B57}" srcOrd="0" destOrd="0" presId="urn:microsoft.com/office/officeart/2005/8/layout/cycle2"/>
    <dgm:cxn modelId="{2B99D63C-0BC8-48CC-93F6-1FB6545ECA29}" type="presOf" srcId="{30358064-D0BA-44B5-8E8E-42DBD9BA4058}" destId="{70C1C19D-6A9D-4501-9A85-87D6E852A64C}" srcOrd="0" destOrd="0" presId="urn:microsoft.com/office/officeart/2005/8/layout/cycle2"/>
    <dgm:cxn modelId="{3039EDE6-DF17-4BE5-A1D5-B97B21A6D318}" type="presOf" srcId="{73986314-DDEF-463E-8B51-557F52B849CB}" destId="{1B6C2836-2C4B-443E-BFBC-2CAE67FAAA69}" srcOrd="0" destOrd="0" presId="urn:microsoft.com/office/officeart/2005/8/layout/cycle2"/>
    <dgm:cxn modelId="{08F5A0A7-A56C-4CEB-8A17-6765A001FF64}" srcId="{5EE233D2-F14C-4E2B-A4CA-3AAE0C7F2285}" destId="{21F6703D-75DC-487E-9962-E45E7E38F5D2}" srcOrd="0" destOrd="0" parTransId="{F5F210FE-CFA3-4065-BEE7-4800DF4A769B}" sibTransId="{379AB886-AE15-494E-AF5D-B649A4D81611}"/>
    <dgm:cxn modelId="{03F4775E-F5CF-414B-9099-C77DE99564BE}" type="presOf" srcId="{5EE233D2-F14C-4E2B-A4CA-3AAE0C7F2285}" destId="{6859E319-3BFB-4973-A5EE-35D35BE35D34}" srcOrd="0" destOrd="0" presId="urn:microsoft.com/office/officeart/2005/8/layout/cycle2"/>
    <dgm:cxn modelId="{E9568BF1-BC99-462F-9E68-CC39775D2508}" type="presOf" srcId="{379AB886-AE15-494E-AF5D-B649A4D81611}" destId="{DAF2827F-E8B4-486C-8BBB-AD9F72C38C9B}" srcOrd="1" destOrd="0" presId="urn:microsoft.com/office/officeart/2005/8/layout/cycle2"/>
    <dgm:cxn modelId="{E3DA0329-5A52-4656-B596-384899429C8F}" type="presOf" srcId="{C780BEA9-5422-41AC-90A1-C226674FE510}" destId="{A130D1B5-E6A9-4684-B24A-90E02B664A98}" srcOrd="0" destOrd="0" presId="urn:microsoft.com/office/officeart/2005/8/layout/cycle2"/>
    <dgm:cxn modelId="{21553AFA-B225-47E3-A429-2D2239941E57}" type="presOf" srcId="{FEA15149-8F93-4999-918D-C619063A65B8}" destId="{38B50619-679C-4D50-BCBA-92A215DFE0F8}" srcOrd="0" destOrd="0" presId="urn:microsoft.com/office/officeart/2005/8/layout/cycle2"/>
    <dgm:cxn modelId="{36D74E6F-6F3E-4BB6-B813-C976973F3A28}" type="presOf" srcId="{35C34D56-CE5A-4A7B-BB3E-1CF1458A395B}" destId="{55B2E8BC-2BFF-4AC6-B54D-92746EEDB8BD}" srcOrd="1" destOrd="0" presId="urn:microsoft.com/office/officeart/2005/8/layout/cycle2"/>
    <dgm:cxn modelId="{C992C750-8C5C-4446-AC86-3AC904C66468}" type="presParOf" srcId="{6859E319-3BFB-4973-A5EE-35D35BE35D34}" destId="{0E3EFC96-5D14-4BE4-8CA6-BCB95CF7F74E}" srcOrd="0" destOrd="0" presId="urn:microsoft.com/office/officeart/2005/8/layout/cycle2"/>
    <dgm:cxn modelId="{F694D1DB-A171-4C1C-AB95-9575FD0B5BE8}" type="presParOf" srcId="{6859E319-3BFB-4973-A5EE-35D35BE35D34}" destId="{0B125D17-23D4-4875-B601-592449496827}" srcOrd="1" destOrd="0" presId="urn:microsoft.com/office/officeart/2005/8/layout/cycle2"/>
    <dgm:cxn modelId="{F9EE5A09-8395-4026-B028-A443F0734F0C}" type="presParOf" srcId="{0B125D17-23D4-4875-B601-592449496827}" destId="{DAF2827F-E8B4-486C-8BBB-AD9F72C38C9B}" srcOrd="0" destOrd="0" presId="urn:microsoft.com/office/officeart/2005/8/layout/cycle2"/>
    <dgm:cxn modelId="{EAEFD6AD-5A0D-4A32-824B-318F5AE92965}" type="presParOf" srcId="{6859E319-3BFB-4973-A5EE-35D35BE35D34}" destId="{0077F401-8977-4712-8022-DBEFCB7531DE}" srcOrd="2" destOrd="0" presId="urn:microsoft.com/office/officeart/2005/8/layout/cycle2"/>
    <dgm:cxn modelId="{59693CEC-6DB4-47F5-9A6B-02D8C4B4B899}" type="presParOf" srcId="{6859E319-3BFB-4973-A5EE-35D35BE35D34}" destId="{38B50619-679C-4D50-BCBA-92A215DFE0F8}" srcOrd="3" destOrd="0" presId="urn:microsoft.com/office/officeart/2005/8/layout/cycle2"/>
    <dgm:cxn modelId="{466F5440-5A45-456F-AADC-57B004DE74EF}" type="presParOf" srcId="{38B50619-679C-4D50-BCBA-92A215DFE0F8}" destId="{3FE50359-6996-47BB-AF4C-014400446A7F}" srcOrd="0" destOrd="0" presId="urn:microsoft.com/office/officeart/2005/8/layout/cycle2"/>
    <dgm:cxn modelId="{E8905BEA-4D03-47FB-B23E-781FB1ACB834}" type="presParOf" srcId="{6859E319-3BFB-4973-A5EE-35D35BE35D34}" destId="{3DF290BC-9066-4521-A9A7-89BD5C5839ED}" srcOrd="4" destOrd="0" presId="urn:microsoft.com/office/officeart/2005/8/layout/cycle2"/>
    <dgm:cxn modelId="{6CCDD877-B4DD-4AD6-AF6B-82297F7693EC}" type="presParOf" srcId="{6859E319-3BFB-4973-A5EE-35D35BE35D34}" destId="{2A193E6F-7498-4431-BBC5-B9B5140E4B57}" srcOrd="5" destOrd="0" presId="urn:microsoft.com/office/officeart/2005/8/layout/cycle2"/>
    <dgm:cxn modelId="{2CF99BB5-B65F-4D7F-84CA-56AB29C5C468}" type="presParOf" srcId="{2A193E6F-7498-4431-BBC5-B9B5140E4B57}" destId="{55B2E8BC-2BFF-4AC6-B54D-92746EEDB8BD}" srcOrd="0" destOrd="0" presId="urn:microsoft.com/office/officeart/2005/8/layout/cycle2"/>
    <dgm:cxn modelId="{FDD58AF6-470F-42E9-86A1-72181BC504A1}" type="presParOf" srcId="{6859E319-3BFB-4973-A5EE-35D35BE35D34}" destId="{70C1C19D-6A9D-4501-9A85-87D6E852A64C}" srcOrd="6" destOrd="0" presId="urn:microsoft.com/office/officeart/2005/8/layout/cycle2"/>
    <dgm:cxn modelId="{813376AB-6394-42AE-8D69-94EF15A6BF20}" type="presParOf" srcId="{6859E319-3BFB-4973-A5EE-35D35BE35D34}" destId="{1B6C2836-2C4B-443E-BFBC-2CAE67FAAA69}" srcOrd="7" destOrd="0" presId="urn:microsoft.com/office/officeart/2005/8/layout/cycle2"/>
    <dgm:cxn modelId="{62FD4F6F-0659-4C60-A775-8F7EA4213937}" type="presParOf" srcId="{1B6C2836-2C4B-443E-BFBC-2CAE67FAAA69}" destId="{CFF054B5-2F58-4EF4-AF6B-B2403BCDAEB9}" srcOrd="0" destOrd="0" presId="urn:microsoft.com/office/officeart/2005/8/layout/cycle2"/>
    <dgm:cxn modelId="{BD64175E-06E7-4623-B470-F13ED503BE1D}" type="presParOf" srcId="{6859E319-3BFB-4973-A5EE-35D35BE35D34}" destId="{DF0C09D0-967B-49D2-89C7-6434D96730B1}" srcOrd="8" destOrd="0" presId="urn:microsoft.com/office/officeart/2005/8/layout/cycle2"/>
    <dgm:cxn modelId="{1DF83CAC-784A-4BCB-9DF6-A2FB5857AE85}" type="presParOf" srcId="{6859E319-3BFB-4973-A5EE-35D35BE35D34}" destId="{A130D1B5-E6A9-4684-B24A-90E02B664A98}" srcOrd="9" destOrd="0" presId="urn:microsoft.com/office/officeart/2005/8/layout/cycle2"/>
    <dgm:cxn modelId="{939B99DE-64B6-4141-8CB1-79BC334CE121}" type="presParOf" srcId="{A130D1B5-E6A9-4684-B24A-90E02B664A98}" destId="{E7DDC2AF-CB00-4ACF-B9EB-4A170362885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670012-8757-4BD6-86EE-BB6F5E3D90C3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F6C5ED-541E-497A-95D9-0EC28CA22A47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chemeClr val="accent2"/>
        </a:solidFill>
      </dgm:spPr>
      <dgm:t>
        <a:bodyPr/>
        <a:lstStyle/>
        <a:p>
          <a:r>
            <a:rPr lang="en-US" sz="2200" dirty="0" smtClean="0"/>
            <a:t>Factors</a:t>
          </a:r>
          <a:endParaRPr lang="de-DE" sz="2200" dirty="0"/>
        </a:p>
      </dgm:t>
    </dgm:pt>
    <dgm:pt modelId="{3F6512AB-B47C-468A-859E-B045786FB6FE}" type="parTrans" cxnId="{7C292DFD-077A-4AB7-8000-1D81FEBAB5B5}">
      <dgm:prSet/>
      <dgm:spPr/>
      <dgm:t>
        <a:bodyPr/>
        <a:lstStyle/>
        <a:p>
          <a:endParaRPr lang="de-DE"/>
        </a:p>
      </dgm:t>
    </dgm:pt>
    <dgm:pt modelId="{70AF88A4-D404-4E4C-970A-590F9AAFCB27}" type="sibTrans" cxnId="{7C292DFD-077A-4AB7-8000-1D81FEBAB5B5}">
      <dgm:prSet/>
      <dgm:spPr/>
      <dgm:t>
        <a:bodyPr/>
        <a:lstStyle/>
        <a:p>
          <a:endParaRPr lang="de-DE"/>
        </a:p>
      </dgm:t>
    </dgm:pt>
    <dgm:pt modelId="{6AF62956-8CF7-4B0F-9A95-94BE62FAA635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200" dirty="0" smtClean="0"/>
            <a:t>Location</a:t>
          </a:r>
          <a:endParaRPr lang="de-DE" sz="2200" dirty="0"/>
        </a:p>
      </dgm:t>
    </dgm:pt>
    <dgm:pt modelId="{54684401-195E-4863-BA0C-E893EB4F3867}" type="parTrans" cxnId="{FFE18395-8936-4182-B583-BC211FE4DF6E}">
      <dgm:prSet/>
      <dgm:spPr/>
      <dgm:t>
        <a:bodyPr/>
        <a:lstStyle/>
        <a:p>
          <a:endParaRPr lang="de-DE"/>
        </a:p>
      </dgm:t>
    </dgm:pt>
    <dgm:pt modelId="{63609993-ABEA-4650-A91D-35D2DD0404B2}" type="sibTrans" cxnId="{FFE18395-8936-4182-B583-BC211FE4DF6E}">
      <dgm:prSet/>
      <dgm:spPr/>
      <dgm:t>
        <a:bodyPr/>
        <a:lstStyle/>
        <a:p>
          <a:endParaRPr lang="de-DE"/>
        </a:p>
      </dgm:t>
    </dgm:pt>
    <dgm:pt modelId="{1CB3B608-5270-43A9-8AC5-B5BEFE3F2414}" type="pres">
      <dgm:prSet presAssocID="{EA670012-8757-4BD6-86EE-BB6F5E3D90C3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8109A5A0-9F3F-41EF-9DEF-AC96FE3E8825}" type="pres">
      <dgm:prSet presAssocID="{E3F6C5ED-541E-497A-95D9-0EC28CA22A47}" presName="linNode" presStyleCnt="0"/>
      <dgm:spPr/>
    </dgm:pt>
    <dgm:pt modelId="{03A0A402-FB59-4F8B-A1B8-4078B06C8E9B}" type="pres">
      <dgm:prSet presAssocID="{E3F6C5ED-541E-497A-95D9-0EC28CA22A47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C95B13-6EE0-451E-9CB7-FB7A5BFC9FD8}" type="pres">
      <dgm:prSet presAssocID="{E3F6C5ED-541E-497A-95D9-0EC28CA22A47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62115D-DCD6-4E3A-A487-00A0B2A1D149}" type="pres">
      <dgm:prSet presAssocID="{70AF88A4-D404-4E4C-970A-590F9AAFCB27}" presName="spacing" presStyleCnt="0"/>
      <dgm:spPr/>
    </dgm:pt>
    <dgm:pt modelId="{BE9A1CEC-E79F-4F3C-8DDB-C5420B41DF60}" type="pres">
      <dgm:prSet presAssocID="{6AF62956-8CF7-4B0F-9A95-94BE62FAA635}" presName="linNode" presStyleCnt="0"/>
      <dgm:spPr/>
    </dgm:pt>
    <dgm:pt modelId="{730C4EB6-F6BF-49A1-836D-7414B3604A5F}" type="pres">
      <dgm:prSet presAssocID="{6AF62956-8CF7-4B0F-9A95-94BE62FAA63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990C89-C473-4DE9-9479-7C93AEC7695B}" type="pres">
      <dgm:prSet presAssocID="{6AF62956-8CF7-4B0F-9A95-94BE62FAA635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CE6BBF-CAFE-4DFB-9ABD-CC5261D72211}" type="presOf" srcId="{EA670012-8757-4BD6-86EE-BB6F5E3D90C3}" destId="{1CB3B608-5270-43A9-8AC5-B5BEFE3F2414}" srcOrd="0" destOrd="0" presId="urn:microsoft.com/office/officeart/2005/8/layout/vList6"/>
    <dgm:cxn modelId="{26B18751-F226-49A7-A01F-8B453382B5F0}" type="presOf" srcId="{6AF62956-8CF7-4B0F-9A95-94BE62FAA635}" destId="{730C4EB6-F6BF-49A1-836D-7414B3604A5F}" srcOrd="0" destOrd="0" presId="urn:microsoft.com/office/officeart/2005/8/layout/vList6"/>
    <dgm:cxn modelId="{FFE18395-8936-4182-B583-BC211FE4DF6E}" srcId="{EA670012-8757-4BD6-86EE-BB6F5E3D90C3}" destId="{6AF62956-8CF7-4B0F-9A95-94BE62FAA635}" srcOrd="1" destOrd="0" parTransId="{54684401-195E-4863-BA0C-E893EB4F3867}" sibTransId="{63609993-ABEA-4650-A91D-35D2DD0404B2}"/>
    <dgm:cxn modelId="{FC9ED7A6-EBD8-4559-A222-2496A1EDC263}" type="presOf" srcId="{E3F6C5ED-541E-497A-95D9-0EC28CA22A47}" destId="{03A0A402-FB59-4F8B-A1B8-4078B06C8E9B}" srcOrd="0" destOrd="0" presId="urn:microsoft.com/office/officeart/2005/8/layout/vList6"/>
    <dgm:cxn modelId="{7C292DFD-077A-4AB7-8000-1D81FEBAB5B5}" srcId="{EA670012-8757-4BD6-86EE-BB6F5E3D90C3}" destId="{E3F6C5ED-541E-497A-95D9-0EC28CA22A47}" srcOrd="0" destOrd="0" parTransId="{3F6512AB-B47C-468A-859E-B045786FB6FE}" sibTransId="{70AF88A4-D404-4E4C-970A-590F9AAFCB27}"/>
    <dgm:cxn modelId="{814A9F35-86C2-4556-9FF4-D11050EDDBC3}" type="presParOf" srcId="{1CB3B608-5270-43A9-8AC5-B5BEFE3F2414}" destId="{8109A5A0-9F3F-41EF-9DEF-AC96FE3E8825}" srcOrd="0" destOrd="0" presId="urn:microsoft.com/office/officeart/2005/8/layout/vList6"/>
    <dgm:cxn modelId="{5F4CE276-EC94-4CFB-AEBA-22C66A116257}" type="presParOf" srcId="{8109A5A0-9F3F-41EF-9DEF-AC96FE3E8825}" destId="{03A0A402-FB59-4F8B-A1B8-4078B06C8E9B}" srcOrd="0" destOrd="0" presId="urn:microsoft.com/office/officeart/2005/8/layout/vList6"/>
    <dgm:cxn modelId="{4EFCF71B-F4ED-466C-9C69-C1F675ABA3EE}" type="presParOf" srcId="{8109A5A0-9F3F-41EF-9DEF-AC96FE3E8825}" destId="{23C95B13-6EE0-451E-9CB7-FB7A5BFC9FD8}" srcOrd="1" destOrd="0" presId="urn:microsoft.com/office/officeart/2005/8/layout/vList6"/>
    <dgm:cxn modelId="{54AE0818-D378-427E-8422-1800CAF7F02E}" type="presParOf" srcId="{1CB3B608-5270-43A9-8AC5-B5BEFE3F2414}" destId="{2B62115D-DCD6-4E3A-A487-00A0B2A1D149}" srcOrd="1" destOrd="0" presId="urn:microsoft.com/office/officeart/2005/8/layout/vList6"/>
    <dgm:cxn modelId="{0205AA3B-2DEB-4506-A20D-38CC448C6D1B}" type="presParOf" srcId="{1CB3B608-5270-43A9-8AC5-B5BEFE3F2414}" destId="{BE9A1CEC-E79F-4F3C-8DDB-C5420B41DF60}" srcOrd="2" destOrd="0" presId="urn:microsoft.com/office/officeart/2005/8/layout/vList6"/>
    <dgm:cxn modelId="{B4160889-8DD8-494A-9688-214C7CCC37C8}" type="presParOf" srcId="{BE9A1CEC-E79F-4F3C-8DDB-C5420B41DF60}" destId="{730C4EB6-F6BF-49A1-836D-7414B3604A5F}" srcOrd="0" destOrd="0" presId="urn:microsoft.com/office/officeart/2005/8/layout/vList6"/>
    <dgm:cxn modelId="{EF2C12E1-1B41-4D11-BAB0-4471A6304C61}" type="presParOf" srcId="{BE9A1CEC-E79F-4F3C-8DDB-C5420B41DF60}" destId="{B1990C89-C473-4DE9-9479-7C93AEC7695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70012-8757-4BD6-86EE-BB6F5E3D90C3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3F6C5ED-541E-497A-95D9-0EC28CA22A4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en-US" dirty="0" smtClean="0"/>
            <a:t>Costs</a:t>
          </a:r>
          <a:endParaRPr lang="de-DE" dirty="0"/>
        </a:p>
      </dgm:t>
    </dgm:pt>
    <dgm:pt modelId="{3F6512AB-B47C-468A-859E-B045786FB6FE}" type="parTrans" cxnId="{7C292DFD-077A-4AB7-8000-1D81FEBAB5B5}">
      <dgm:prSet/>
      <dgm:spPr/>
      <dgm:t>
        <a:bodyPr/>
        <a:lstStyle/>
        <a:p>
          <a:endParaRPr lang="de-DE"/>
        </a:p>
      </dgm:t>
    </dgm:pt>
    <dgm:pt modelId="{70AF88A4-D404-4E4C-970A-590F9AAFCB27}" type="sibTrans" cxnId="{7C292DFD-077A-4AB7-8000-1D81FEBAB5B5}">
      <dgm:prSet/>
      <dgm:spPr/>
      <dgm:t>
        <a:bodyPr/>
        <a:lstStyle/>
        <a:p>
          <a:endParaRPr lang="de-DE"/>
        </a:p>
      </dgm:t>
    </dgm:pt>
    <dgm:pt modelId="{50BE1739-0430-4595-9661-2BBC0D61051E}">
      <dgm:prSet phldrT="[Text]"/>
      <dgm:spPr/>
      <dgm:t>
        <a:bodyPr/>
        <a:lstStyle/>
        <a:p>
          <a:endParaRPr lang="de-DE" dirty="0"/>
        </a:p>
      </dgm:t>
    </dgm:pt>
    <dgm:pt modelId="{DA5A911D-5E57-4B6C-9FAB-764002FEE348}" type="parTrans" cxnId="{757B0B3F-2EDA-429F-BF01-513E8FFC41A8}">
      <dgm:prSet/>
      <dgm:spPr/>
      <dgm:t>
        <a:bodyPr/>
        <a:lstStyle/>
        <a:p>
          <a:endParaRPr lang="de-DE"/>
        </a:p>
      </dgm:t>
    </dgm:pt>
    <dgm:pt modelId="{20F17C5E-9B35-430F-9498-753F488B23D7}" type="sibTrans" cxnId="{757B0B3F-2EDA-429F-BF01-513E8FFC41A8}">
      <dgm:prSet/>
      <dgm:spPr/>
      <dgm:t>
        <a:bodyPr/>
        <a:lstStyle/>
        <a:p>
          <a:endParaRPr lang="de-DE"/>
        </a:p>
      </dgm:t>
    </dgm:pt>
    <dgm:pt modelId="{6AF62956-8CF7-4B0F-9A95-94BE62FAA63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Quantities</a:t>
          </a:r>
          <a:endParaRPr lang="de-DE" dirty="0"/>
        </a:p>
      </dgm:t>
    </dgm:pt>
    <dgm:pt modelId="{54684401-195E-4863-BA0C-E893EB4F3867}" type="parTrans" cxnId="{FFE18395-8936-4182-B583-BC211FE4DF6E}">
      <dgm:prSet/>
      <dgm:spPr/>
      <dgm:t>
        <a:bodyPr/>
        <a:lstStyle/>
        <a:p>
          <a:endParaRPr lang="de-DE"/>
        </a:p>
      </dgm:t>
    </dgm:pt>
    <dgm:pt modelId="{63609993-ABEA-4650-A91D-35D2DD0404B2}" type="sibTrans" cxnId="{FFE18395-8936-4182-B583-BC211FE4DF6E}">
      <dgm:prSet/>
      <dgm:spPr/>
      <dgm:t>
        <a:bodyPr/>
        <a:lstStyle/>
        <a:p>
          <a:endParaRPr lang="de-DE"/>
        </a:p>
      </dgm:t>
    </dgm:pt>
    <dgm:pt modelId="{A9ED2E14-7D7E-4B39-8B04-9853B9A9DBAD}">
      <dgm:prSet phldrT="[Text]"/>
      <dgm:spPr/>
      <dgm:t>
        <a:bodyPr/>
        <a:lstStyle/>
        <a:p>
          <a:endParaRPr lang="de-DE" dirty="0"/>
        </a:p>
      </dgm:t>
    </dgm:pt>
    <dgm:pt modelId="{2025CA0D-6A22-4FCF-87C5-1B300C34BBF5}" type="parTrans" cxnId="{55627996-17DE-4E15-9BA2-73DD3068BBF4}">
      <dgm:prSet/>
      <dgm:spPr/>
      <dgm:t>
        <a:bodyPr/>
        <a:lstStyle/>
        <a:p>
          <a:endParaRPr lang="de-DE"/>
        </a:p>
      </dgm:t>
    </dgm:pt>
    <dgm:pt modelId="{4235FA37-0B8B-49A0-93AC-8C4C5F0103EC}" type="sibTrans" cxnId="{55627996-17DE-4E15-9BA2-73DD3068BBF4}">
      <dgm:prSet/>
      <dgm:spPr/>
      <dgm:t>
        <a:bodyPr/>
        <a:lstStyle/>
        <a:p>
          <a:endParaRPr lang="de-DE"/>
        </a:p>
      </dgm:t>
    </dgm:pt>
    <dgm:pt modelId="{A912F239-AA28-4764-9AF6-6FEC69775156}">
      <dgm:prSet phldrT="[Text]"/>
      <dgm:spPr/>
      <dgm:t>
        <a:bodyPr/>
        <a:lstStyle/>
        <a:p>
          <a:endParaRPr lang="de-DE" dirty="0"/>
        </a:p>
      </dgm:t>
    </dgm:pt>
    <dgm:pt modelId="{3FB0B362-3D42-4434-8B9E-43DCCBA7D28D}" type="parTrans" cxnId="{FA460BA2-D667-4A4B-BE85-7B300444B2C7}">
      <dgm:prSet/>
      <dgm:spPr/>
      <dgm:t>
        <a:bodyPr/>
        <a:lstStyle/>
        <a:p>
          <a:endParaRPr lang="de-DE"/>
        </a:p>
      </dgm:t>
    </dgm:pt>
    <dgm:pt modelId="{6CAB0D85-8AD4-4940-8E74-69F5F738C66E}" type="sibTrans" cxnId="{FA460BA2-D667-4A4B-BE85-7B300444B2C7}">
      <dgm:prSet/>
      <dgm:spPr/>
      <dgm:t>
        <a:bodyPr/>
        <a:lstStyle/>
        <a:p>
          <a:endParaRPr lang="de-DE"/>
        </a:p>
      </dgm:t>
    </dgm:pt>
    <dgm:pt modelId="{5B18DD72-8DE8-495C-BBA0-6E18FF4500B8}">
      <dgm:prSet phldrT="[Text]"/>
      <dgm:spPr/>
      <dgm:t>
        <a:bodyPr/>
        <a:lstStyle/>
        <a:p>
          <a:endParaRPr lang="de-DE" dirty="0"/>
        </a:p>
      </dgm:t>
    </dgm:pt>
    <dgm:pt modelId="{5FF520E0-CC1C-485D-9E68-9000AE46C48D}" type="parTrans" cxnId="{A17025D6-E156-4984-8EE9-877A0EFE336D}">
      <dgm:prSet/>
      <dgm:spPr/>
      <dgm:t>
        <a:bodyPr/>
        <a:lstStyle/>
        <a:p>
          <a:endParaRPr lang="de-DE"/>
        </a:p>
      </dgm:t>
    </dgm:pt>
    <dgm:pt modelId="{E02C10A2-BC1F-4CD3-B5CB-234A703B3929}" type="sibTrans" cxnId="{A17025D6-E156-4984-8EE9-877A0EFE336D}">
      <dgm:prSet/>
      <dgm:spPr/>
      <dgm:t>
        <a:bodyPr/>
        <a:lstStyle/>
        <a:p>
          <a:endParaRPr lang="de-DE"/>
        </a:p>
      </dgm:t>
    </dgm:pt>
    <dgm:pt modelId="{15C195EB-68D2-4567-9267-8E633986E177}">
      <dgm:prSet phldrT="[Text]"/>
      <dgm:spPr/>
      <dgm:t>
        <a:bodyPr/>
        <a:lstStyle/>
        <a:p>
          <a:endParaRPr lang="de-DE" dirty="0"/>
        </a:p>
      </dgm:t>
    </dgm:pt>
    <dgm:pt modelId="{028645F8-2BCA-4ACC-B2AE-412563E692CB}" type="parTrans" cxnId="{79BA9FDE-D28B-48D8-A594-D17FCC78E9CA}">
      <dgm:prSet/>
      <dgm:spPr/>
      <dgm:t>
        <a:bodyPr/>
        <a:lstStyle/>
        <a:p>
          <a:endParaRPr lang="de-DE"/>
        </a:p>
      </dgm:t>
    </dgm:pt>
    <dgm:pt modelId="{01E346D2-837A-4199-97B2-A91979E86FCE}" type="sibTrans" cxnId="{79BA9FDE-D28B-48D8-A594-D17FCC78E9CA}">
      <dgm:prSet/>
      <dgm:spPr/>
      <dgm:t>
        <a:bodyPr/>
        <a:lstStyle/>
        <a:p>
          <a:endParaRPr lang="de-DE"/>
        </a:p>
      </dgm:t>
    </dgm:pt>
    <dgm:pt modelId="{DCF3C7C0-E920-4C18-8594-4DCF6C4584F9}">
      <dgm:prSet phldrT="[Text]"/>
      <dgm:spPr/>
      <dgm:t>
        <a:bodyPr/>
        <a:lstStyle/>
        <a:p>
          <a:endParaRPr lang="de-DE" dirty="0"/>
        </a:p>
      </dgm:t>
    </dgm:pt>
    <dgm:pt modelId="{3FC5383F-19FC-42DD-8FB7-3B1341EEA0DE}" type="parTrans" cxnId="{BD0E285A-EEF1-489B-B9E7-3A25E2C7FE96}">
      <dgm:prSet/>
      <dgm:spPr/>
      <dgm:t>
        <a:bodyPr/>
        <a:lstStyle/>
        <a:p>
          <a:endParaRPr lang="de-DE"/>
        </a:p>
      </dgm:t>
    </dgm:pt>
    <dgm:pt modelId="{3644F1B4-295C-4ACB-9562-7A9D73435AE6}" type="sibTrans" cxnId="{BD0E285A-EEF1-489B-B9E7-3A25E2C7FE96}">
      <dgm:prSet/>
      <dgm:spPr/>
      <dgm:t>
        <a:bodyPr/>
        <a:lstStyle/>
        <a:p>
          <a:endParaRPr lang="de-DE"/>
        </a:p>
      </dgm:t>
    </dgm:pt>
    <dgm:pt modelId="{5C3805C0-7F66-4277-9E53-233977A412F8}">
      <dgm:prSet phldrT="[Text]"/>
      <dgm:spPr/>
      <dgm:t>
        <a:bodyPr/>
        <a:lstStyle/>
        <a:p>
          <a:endParaRPr lang="de-DE" dirty="0"/>
        </a:p>
      </dgm:t>
    </dgm:pt>
    <dgm:pt modelId="{627859BF-647C-4F02-B232-130619600B2C}" type="parTrans" cxnId="{011CD5BA-B075-40ED-922C-D6026EE53A7C}">
      <dgm:prSet/>
      <dgm:spPr/>
      <dgm:t>
        <a:bodyPr/>
        <a:lstStyle/>
        <a:p>
          <a:endParaRPr lang="de-DE"/>
        </a:p>
      </dgm:t>
    </dgm:pt>
    <dgm:pt modelId="{7A21E99B-A369-4001-8EF1-8417E0BDF52B}" type="sibTrans" cxnId="{011CD5BA-B075-40ED-922C-D6026EE53A7C}">
      <dgm:prSet/>
      <dgm:spPr/>
      <dgm:t>
        <a:bodyPr/>
        <a:lstStyle/>
        <a:p>
          <a:endParaRPr lang="de-DE"/>
        </a:p>
      </dgm:t>
    </dgm:pt>
    <dgm:pt modelId="{0AB3597D-AD62-47F7-BD61-A632C820266C}">
      <dgm:prSet phldrT="[Text]"/>
      <dgm:spPr/>
      <dgm:t>
        <a:bodyPr/>
        <a:lstStyle/>
        <a:p>
          <a:endParaRPr lang="de-DE" dirty="0"/>
        </a:p>
      </dgm:t>
    </dgm:pt>
    <dgm:pt modelId="{2112A16A-DE0E-41AD-9CD1-B309CB70124E}" type="parTrans" cxnId="{5BD78BD1-EC0E-4D48-B541-7E2F8A87AED9}">
      <dgm:prSet/>
      <dgm:spPr/>
      <dgm:t>
        <a:bodyPr/>
        <a:lstStyle/>
        <a:p>
          <a:endParaRPr lang="de-DE"/>
        </a:p>
      </dgm:t>
    </dgm:pt>
    <dgm:pt modelId="{94C3F1B0-DA04-419E-917A-B9579470111D}" type="sibTrans" cxnId="{5BD78BD1-EC0E-4D48-B541-7E2F8A87AED9}">
      <dgm:prSet/>
      <dgm:spPr/>
      <dgm:t>
        <a:bodyPr/>
        <a:lstStyle/>
        <a:p>
          <a:endParaRPr lang="de-DE"/>
        </a:p>
      </dgm:t>
    </dgm:pt>
    <dgm:pt modelId="{1F93ED9E-21A8-416A-A2E0-A5346A0D5EC6}">
      <dgm:prSet phldrT="[Text]"/>
      <dgm:spPr/>
      <dgm:t>
        <a:bodyPr/>
        <a:lstStyle/>
        <a:p>
          <a:endParaRPr lang="de-DE" dirty="0"/>
        </a:p>
      </dgm:t>
    </dgm:pt>
    <dgm:pt modelId="{780648F7-8F07-4AC6-AD7B-6E5E1644468A}" type="parTrans" cxnId="{7CE74390-B72F-4E81-82F9-1077BA925CBC}">
      <dgm:prSet/>
      <dgm:spPr/>
      <dgm:t>
        <a:bodyPr/>
        <a:lstStyle/>
        <a:p>
          <a:endParaRPr lang="de-DE"/>
        </a:p>
      </dgm:t>
    </dgm:pt>
    <dgm:pt modelId="{06156C12-F680-4DF1-975F-187D2029CBEE}" type="sibTrans" cxnId="{7CE74390-B72F-4E81-82F9-1077BA925CBC}">
      <dgm:prSet/>
      <dgm:spPr/>
      <dgm:t>
        <a:bodyPr/>
        <a:lstStyle/>
        <a:p>
          <a:endParaRPr lang="de-DE"/>
        </a:p>
      </dgm:t>
    </dgm:pt>
    <dgm:pt modelId="{EBE78D00-B7DC-4233-AA4D-112BAE2EE880}">
      <dgm:prSet phldrT="[Text]"/>
      <dgm:spPr/>
      <dgm:t>
        <a:bodyPr/>
        <a:lstStyle/>
        <a:p>
          <a:endParaRPr lang="de-DE" dirty="0"/>
        </a:p>
      </dgm:t>
    </dgm:pt>
    <dgm:pt modelId="{BC309F12-0CFD-40AD-AA8A-443AB5C0C381}" type="parTrans" cxnId="{AA7981B6-8102-4F58-9E15-4CEF64064481}">
      <dgm:prSet/>
      <dgm:spPr/>
      <dgm:t>
        <a:bodyPr/>
        <a:lstStyle/>
        <a:p>
          <a:endParaRPr lang="de-DE"/>
        </a:p>
      </dgm:t>
    </dgm:pt>
    <dgm:pt modelId="{63A3609C-F9DA-443D-AD9E-10AF2D97C687}" type="sibTrans" cxnId="{AA7981B6-8102-4F58-9E15-4CEF64064481}">
      <dgm:prSet/>
      <dgm:spPr/>
      <dgm:t>
        <a:bodyPr/>
        <a:lstStyle/>
        <a:p>
          <a:endParaRPr lang="de-DE"/>
        </a:p>
      </dgm:t>
    </dgm:pt>
    <dgm:pt modelId="{9B683498-ACCD-420A-AFA7-01C3C11FB3D8}">
      <dgm:prSet phldrT="[Text]"/>
      <dgm:spPr/>
      <dgm:t>
        <a:bodyPr/>
        <a:lstStyle/>
        <a:p>
          <a:endParaRPr lang="de-DE" dirty="0"/>
        </a:p>
      </dgm:t>
    </dgm:pt>
    <dgm:pt modelId="{43ECED16-A2D3-41D9-A9C2-EEDC5B2289F4}" type="parTrans" cxnId="{1670F44B-C4EE-43F4-A0B0-43EEDFC1AD21}">
      <dgm:prSet/>
      <dgm:spPr/>
      <dgm:t>
        <a:bodyPr/>
        <a:lstStyle/>
        <a:p>
          <a:endParaRPr lang="de-DE"/>
        </a:p>
      </dgm:t>
    </dgm:pt>
    <dgm:pt modelId="{DB3F936C-31B7-42C8-883C-3D8BA351598F}" type="sibTrans" cxnId="{1670F44B-C4EE-43F4-A0B0-43EEDFC1AD21}">
      <dgm:prSet/>
      <dgm:spPr/>
      <dgm:t>
        <a:bodyPr/>
        <a:lstStyle/>
        <a:p>
          <a:endParaRPr lang="de-DE"/>
        </a:p>
      </dgm:t>
    </dgm:pt>
    <dgm:pt modelId="{AADFE5A5-8813-422E-80D9-063EA0984721}">
      <dgm:prSet phldrT="[Text]"/>
      <dgm:spPr/>
      <dgm:t>
        <a:bodyPr/>
        <a:lstStyle/>
        <a:p>
          <a:endParaRPr lang="de-DE" dirty="0"/>
        </a:p>
      </dgm:t>
    </dgm:pt>
    <dgm:pt modelId="{B450254B-4589-4FEC-BD53-D331F79C6A75}" type="parTrans" cxnId="{7F74F8E4-7AA6-4CAB-8D5A-8981DD18A1CA}">
      <dgm:prSet/>
      <dgm:spPr/>
      <dgm:t>
        <a:bodyPr/>
        <a:lstStyle/>
        <a:p>
          <a:endParaRPr lang="de-DE"/>
        </a:p>
      </dgm:t>
    </dgm:pt>
    <dgm:pt modelId="{9B50DCAF-8517-4F99-839C-F23E22A9C534}" type="sibTrans" cxnId="{7F74F8E4-7AA6-4CAB-8D5A-8981DD18A1CA}">
      <dgm:prSet/>
      <dgm:spPr/>
      <dgm:t>
        <a:bodyPr/>
        <a:lstStyle/>
        <a:p>
          <a:endParaRPr lang="de-DE"/>
        </a:p>
      </dgm:t>
    </dgm:pt>
    <dgm:pt modelId="{1CB3B608-5270-43A9-8AC5-B5BEFE3F2414}" type="pres">
      <dgm:prSet presAssocID="{EA670012-8757-4BD6-86EE-BB6F5E3D90C3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8109A5A0-9F3F-41EF-9DEF-AC96FE3E8825}" type="pres">
      <dgm:prSet presAssocID="{E3F6C5ED-541E-497A-95D9-0EC28CA22A47}" presName="linNode" presStyleCnt="0"/>
      <dgm:spPr/>
    </dgm:pt>
    <dgm:pt modelId="{03A0A402-FB59-4F8B-A1B8-4078B06C8E9B}" type="pres">
      <dgm:prSet presAssocID="{E3F6C5ED-541E-497A-95D9-0EC28CA22A47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C95B13-6EE0-451E-9CB7-FB7A5BFC9FD8}" type="pres">
      <dgm:prSet presAssocID="{E3F6C5ED-541E-497A-95D9-0EC28CA22A47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62115D-DCD6-4E3A-A487-00A0B2A1D149}" type="pres">
      <dgm:prSet presAssocID="{70AF88A4-D404-4E4C-970A-590F9AAFCB27}" presName="spacing" presStyleCnt="0"/>
      <dgm:spPr/>
    </dgm:pt>
    <dgm:pt modelId="{BE9A1CEC-E79F-4F3C-8DDB-C5420B41DF60}" type="pres">
      <dgm:prSet presAssocID="{6AF62956-8CF7-4B0F-9A95-94BE62FAA635}" presName="linNode" presStyleCnt="0"/>
      <dgm:spPr/>
    </dgm:pt>
    <dgm:pt modelId="{730C4EB6-F6BF-49A1-836D-7414B3604A5F}" type="pres">
      <dgm:prSet presAssocID="{6AF62956-8CF7-4B0F-9A95-94BE62FAA63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990C89-C473-4DE9-9479-7C93AEC7695B}" type="pres">
      <dgm:prSet presAssocID="{6AF62956-8CF7-4B0F-9A95-94BE62FAA635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A3B9AC1-D1F6-4084-95C9-E54BBE520647}" type="presOf" srcId="{EA670012-8757-4BD6-86EE-BB6F5E3D90C3}" destId="{1CB3B608-5270-43A9-8AC5-B5BEFE3F2414}" srcOrd="0" destOrd="0" presId="urn:microsoft.com/office/officeart/2005/8/layout/vList6"/>
    <dgm:cxn modelId="{A8267102-C29B-42D1-A9DF-7A8597B168B3}" type="presOf" srcId="{50BE1739-0430-4595-9661-2BBC0D61051E}" destId="{23C95B13-6EE0-451E-9CB7-FB7A5BFC9FD8}" srcOrd="0" destOrd="0" presId="urn:microsoft.com/office/officeart/2005/8/layout/vList6"/>
    <dgm:cxn modelId="{3C6AA90A-3444-4997-ADA0-B42BF729FBAE}" type="presOf" srcId="{9B683498-ACCD-420A-AFA7-01C3C11FB3D8}" destId="{23C95B13-6EE0-451E-9CB7-FB7A5BFC9FD8}" srcOrd="0" destOrd="9" presId="urn:microsoft.com/office/officeart/2005/8/layout/vList6"/>
    <dgm:cxn modelId="{2EE1A1E2-0816-41D6-8184-622683432E25}" type="presOf" srcId="{15C195EB-68D2-4567-9267-8E633986E177}" destId="{23C95B13-6EE0-451E-9CB7-FB7A5BFC9FD8}" srcOrd="0" destOrd="3" presId="urn:microsoft.com/office/officeart/2005/8/layout/vList6"/>
    <dgm:cxn modelId="{55627996-17DE-4E15-9BA2-73DD3068BBF4}" srcId="{E3F6C5ED-541E-497A-95D9-0EC28CA22A47}" destId="{A9ED2E14-7D7E-4B39-8B04-9853B9A9DBAD}" srcOrd="11" destOrd="0" parTransId="{2025CA0D-6A22-4FCF-87C5-1B300C34BBF5}" sibTransId="{4235FA37-0B8B-49A0-93AC-8C4C5F0103EC}"/>
    <dgm:cxn modelId="{90ED68CD-27C6-489A-B5D6-FF00D9B87C87}" type="presOf" srcId="{5B18DD72-8DE8-495C-BBA0-6E18FF4500B8}" destId="{23C95B13-6EE0-451E-9CB7-FB7A5BFC9FD8}" srcOrd="0" destOrd="2" presId="urn:microsoft.com/office/officeart/2005/8/layout/vList6"/>
    <dgm:cxn modelId="{52263945-C61A-4090-9249-A00CCE73C7E4}" type="presOf" srcId="{EBE78D00-B7DC-4233-AA4D-112BAE2EE880}" destId="{23C95B13-6EE0-451E-9CB7-FB7A5BFC9FD8}" srcOrd="0" destOrd="8" presId="urn:microsoft.com/office/officeart/2005/8/layout/vList6"/>
    <dgm:cxn modelId="{98DDC281-A830-4B89-8230-7A8A5B3B390C}" type="presOf" srcId="{5C3805C0-7F66-4277-9E53-233977A412F8}" destId="{23C95B13-6EE0-451E-9CB7-FB7A5BFC9FD8}" srcOrd="0" destOrd="5" presId="urn:microsoft.com/office/officeart/2005/8/layout/vList6"/>
    <dgm:cxn modelId="{FA460BA2-D667-4A4B-BE85-7B300444B2C7}" srcId="{E3F6C5ED-541E-497A-95D9-0EC28CA22A47}" destId="{A912F239-AA28-4764-9AF6-6FEC69775156}" srcOrd="1" destOrd="0" parTransId="{3FB0B362-3D42-4434-8B9E-43DCCBA7D28D}" sibTransId="{6CAB0D85-8AD4-4940-8E74-69F5F738C66E}"/>
    <dgm:cxn modelId="{BD0E285A-EEF1-489B-B9E7-3A25E2C7FE96}" srcId="{E3F6C5ED-541E-497A-95D9-0EC28CA22A47}" destId="{DCF3C7C0-E920-4C18-8594-4DCF6C4584F9}" srcOrd="4" destOrd="0" parTransId="{3FC5383F-19FC-42DD-8FB7-3B1341EEA0DE}" sibTransId="{3644F1B4-295C-4ACB-9562-7A9D73435AE6}"/>
    <dgm:cxn modelId="{5BD78BD1-EC0E-4D48-B541-7E2F8A87AED9}" srcId="{E3F6C5ED-541E-497A-95D9-0EC28CA22A47}" destId="{0AB3597D-AD62-47F7-BD61-A632C820266C}" srcOrd="6" destOrd="0" parTransId="{2112A16A-DE0E-41AD-9CD1-B309CB70124E}" sibTransId="{94C3F1B0-DA04-419E-917A-B9579470111D}"/>
    <dgm:cxn modelId="{7C292DFD-077A-4AB7-8000-1D81FEBAB5B5}" srcId="{EA670012-8757-4BD6-86EE-BB6F5E3D90C3}" destId="{E3F6C5ED-541E-497A-95D9-0EC28CA22A47}" srcOrd="0" destOrd="0" parTransId="{3F6512AB-B47C-468A-859E-B045786FB6FE}" sibTransId="{70AF88A4-D404-4E4C-970A-590F9AAFCB27}"/>
    <dgm:cxn modelId="{E78CFB5D-748B-476B-816E-2A5B0267C3AC}" type="presOf" srcId="{A912F239-AA28-4764-9AF6-6FEC69775156}" destId="{23C95B13-6EE0-451E-9CB7-FB7A5BFC9FD8}" srcOrd="0" destOrd="1" presId="urn:microsoft.com/office/officeart/2005/8/layout/vList6"/>
    <dgm:cxn modelId="{79BA9FDE-D28B-48D8-A594-D17FCC78E9CA}" srcId="{E3F6C5ED-541E-497A-95D9-0EC28CA22A47}" destId="{15C195EB-68D2-4567-9267-8E633986E177}" srcOrd="3" destOrd="0" parTransId="{028645F8-2BCA-4ACC-B2AE-412563E692CB}" sibTransId="{01E346D2-837A-4199-97B2-A91979E86FCE}"/>
    <dgm:cxn modelId="{E1FAE0C5-7737-4A0A-A695-F11975447C4B}" type="presOf" srcId="{0AB3597D-AD62-47F7-BD61-A632C820266C}" destId="{23C95B13-6EE0-451E-9CB7-FB7A5BFC9FD8}" srcOrd="0" destOrd="6" presId="urn:microsoft.com/office/officeart/2005/8/layout/vList6"/>
    <dgm:cxn modelId="{757B0B3F-2EDA-429F-BF01-513E8FFC41A8}" srcId="{E3F6C5ED-541E-497A-95D9-0EC28CA22A47}" destId="{50BE1739-0430-4595-9661-2BBC0D61051E}" srcOrd="0" destOrd="0" parTransId="{DA5A911D-5E57-4B6C-9FAB-764002FEE348}" sibTransId="{20F17C5E-9B35-430F-9498-753F488B23D7}"/>
    <dgm:cxn modelId="{7CE74390-B72F-4E81-82F9-1077BA925CBC}" srcId="{E3F6C5ED-541E-497A-95D9-0EC28CA22A47}" destId="{1F93ED9E-21A8-416A-A2E0-A5346A0D5EC6}" srcOrd="7" destOrd="0" parTransId="{780648F7-8F07-4AC6-AD7B-6E5E1644468A}" sibTransId="{06156C12-F680-4DF1-975F-187D2029CBEE}"/>
    <dgm:cxn modelId="{63E81596-BAF0-44DD-8DAD-67CFE13FAF8D}" type="presOf" srcId="{6AF62956-8CF7-4B0F-9A95-94BE62FAA635}" destId="{730C4EB6-F6BF-49A1-836D-7414B3604A5F}" srcOrd="0" destOrd="0" presId="urn:microsoft.com/office/officeart/2005/8/layout/vList6"/>
    <dgm:cxn modelId="{1670F44B-C4EE-43F4-A0B0-43EEDFC1AD21}" srcId="{E3F6C5ED-541E-497A-95D9-0EC28CA22A47}" destId="{9B683498-ACCD-420A-AFA7-01C3C11FB3D8}" srcOrd="9" destOrd="0" parTransId="{43ECED16-A2D3-41D9-A9C2-EEDC5B2289F4}" sibTransId="{DB3F936C-31B7-42C8-883C-3D8BA351598F}"/>
    <dgm:cxn modelId="{A17025D6-E156-4984-8EE9-877A0EFE336D}" srcId="{E3F6C5ED-541E-497A-95D9-0EC28CA22A47}" destId="{5B18DD72-8DE8-495C-BBA0-6E18FF4500B8}" srcOrd="2" destOrd="0" parTransId="{5FF520E0-CC1C-485D-9E68-9000AE46C48D}" sibTransId="{E02C10A2-BC1F-4CD3-B5CB-234A703B3929}"/>
    <dgm:cxn modelId="{F6FC0914-637E-4422-A755-12E06DC22C11}" type="presOf" srcId="{DCF3C7C0-E920-4C18-8594-4DCF6C4584F9}" destId="{23C95B13-6EE0-451E-9CB7-FB7A5BFC9FD8}" srcOrd="0" destOrd="4" presId="urn:microsoft.com/office/officeart/2005/8/layout/vList6"/>
    <dgm:cxn modelId="{B3BB28ED-1D69-44D0-8198-00F92369AB6B}" type="presOf" srcId="{AADFE5A5-8813-422E-80D9-063EA0984721}" destId="{23C95B13-6EE0-451E-9CB7-FB7A5BFC9FD8}" srcOrd="0" destOrd="10" presId="urn:microsoft.com/office/officeart/2005/8/layout/vList6"/>
    <dgm:cxn modelId="{18746B6A-4E43-4A1A-8E4D-7BC3E7D3E76B}" type="presOf" srcId="{1F93ED9E-21A8-416A-A2E0-A5346A0D5EC6}" destId="{23C95B13-6EE0-451E-9CB7-FB7A5BFC9FD8}" srcOrd="0" destOrd="7" presId="urn:microsoft.com/office/officeart/2005/8/layout/vList6"/>
    <dgm:cxn modelId="{2548B86F-632A-4536-B0E1-9C23FC8CFEC7}" type="presOf" srcId="{A9ED2E14-7D7E-4B39-8B04-9853B9A9DBAD}" destId="{23C95B13-6EE0-451E-9CB7-FB7A5BFC9FD8}" srcOrd="0" destOrd="11" presId="urn:microsoft.com/office/officeart/2005/8/layout/vList6"/>
    <dgm:cxn modelId="{011CD5BA-B075-40ED-922C-D6026EE53A7C}" srcId="{E3F6C5ED-541E-497A-95D9-0EC28CA22A47}" destId="{5C3805C0-7F66-4277-9E53-233977A412F8}" srcOrd="5" destOrd="0" parTransId="{627859BF-647C-4F02-B232-130619600B2C}" sibTransId="{7A21E99B-A369-4001-8EF1-8417E0BDF52B}"/>
    <dgm:cxn modelId="{FFE18395-8936-4182-B583-BC211FE4DF6E}" srcId="{EA670012-8757-4BD6-86EE-BB6F5E3D90C3}" destId="{6AF62956-8CF7-4B0F-9A95-94BE62FAA635}" srcOrd="1" destOrd="0" parTransId="{54684401-195E-4863-BA0C-E893EB4F3867}" sibTransId="{63609993-ABEA-4650-A91D-35D2DD0404B2}"/>
    <dgm:cxn modelId="{AA7981B6-8102-4F58-9E15-4CEF64064481}" srcId="{E3F6C5ED-541E-497A-95D9-0EC28CA22A47}" destId="{EBE78D00-B7DC-4233-AA4D-112BAE2EE880}" srcOrd="8" destOrd="0" parTransId="{BC309F12-0CFD-40AD-AA8A-443AB5C0C381}" sibTransId="{63A3609C-F9DA-443D-AD9E-10AF2D97C687}"/>
    <dgm:cxn modelId="{7F74F8E4-7AA6-4CAB-8D5A-8981DD18A1CA}" srcId="{E3F6C5ED-541E-497A-95D9-0EC28CA22A47}" destId="{AADFE5A5-8813-422E-80D9-063EA0984721}" srcOrd="10" destOrd="0" parTransId="{B450254B-4589-4FEC-BD53-D331F79C6A75}" sibTransId="{9B50DCAF-8517-4F99-839C-F23E22A9C534}"/>
    <dgm:cxn modelId="{A5BB20A2-AC20-4CF2-BF5B-CEB59C6BF167}" type="presOf" srcId="{E3F6C5ED-541E-497A-95D9-0EC28CA22A47}" destId="{03A0A402-FB59-4F8B-A1B8-4078B06C8E9B}" srcOrd="0" destOrd="0" presId="urn:microsoft.com/office/officeart/2005/8/layout/vList6"/>
    <dgm:cxn modelId="{CA8E672B-7ABE-4036-A57F-D35F7E622782}" type="presParOf" srcId="{1CB3B608-5270-43A9-8AC5-B5BEFE3F2414}" destId="{8109A5A0-9F3F-41EF-9DEF-AC96FE3E8825}" srcOrd="0" destOrd="0" presId="urn:microsoft.com/office/officeart/2005/8/layout/vList6"/>
    <dgm:cxn modelId="{5006A568-21EF-47F9-9244-A8BB9D76C70D}" type="presParOf" srcId="{8109A5A0-9F3F-41EF-9DEF-AC96FE3E8825}" destId="{03A0A402-FB59-4F8B-A1B8-4078B06C8E9B}" srcOrd="0" destOrd="0" presId="urn:microsoft.com/office/officeart/2005/8/layout/vList6"/>
    <dgm:cxn modelId="{83FAF01B-C248-4EC4-A55D-B384AF5B537C}" type="presParOf" srcId="{8109A5A0-9F3F-41EF-9DEF-AC96FE3E8825}" destId="{23C95B13-6EE0-451E-9CB7-FB7A5BFC9FD8}" srcOrd="1" destOrd="0" presId="urn:microsoft.com/office/officeart/2005/8/layout/vList6"/>
    <dgm:cxn modelId="{23076BF9-7611-4AA4-BA45-754EE2194A99}" type="presParOf" srcId="{1CB3B608-5270-43A9-8AC5-B5BEFE3F2414}" destId="{2B62115D-DCD6-4E3A-A487-00A0B2A1D149}" srcOrd="1" destOrd="0" presId="urn:microsoft.com/office/officeart/2005/8/layout/vList6"/>
    <dgm:cxn modelId="{348E7FFF-9CA4-4271-97A5-79FFA52AAE26}" type="presParOf" srcId="{1CB3B608-5270-43A9-8AC5-B5BEFE3F2414}" destId="{BE9A1CEC-E79F-4F3C-8DDB-C5420B41DF60}" srcOrd="2" destOrd="0" presId="urn:microsoft.com/office/officeart/2005/8/layout/vList6"/>
    <dgm:cxn modelId="{60381F0A-AEF5-4F81-8426-0B75A8051CB7}" type="presParOf" srcId="{BE9A1CEC-E79F-4F3C-8DDB-C5420B41DF60}" destId="{730C4EB6-F6BF-49A1-836D-7414B3604A5F}" srcOrd="0" destOrd="0" presId="urn:microsoft.com/office/officeart/2005/8/layout/vList6"/>
    <dgm:cxn modelId="{7996FA25-FA03-4CF9-8607-C0D08917EBA2}" type="presParOf" srcId="{BE9A1CEC-E79F-4F3C-8DDB-C5420B41DF60}" destId="{B1990C89-C473-4DE9-9479-7C93AEC7695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56806B-5F72-4045-8BFE-E5E84028335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7AFC5B-C43F-47BD-BC53-823CCD6DCC17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Package</a:t>
          </a:r>
        </a:p>
      </dgm:t>
    </dgm:pt>
    <dgm:pt modelId="{771909DC-99F1-4CDC-856A-1314F5EF7F44}" type="parTrans" cxnId="{6D3B33C2-9E42-4956-9700-87270C0A830D}">
      <dgm:prSet/>
      <dgm:spPr/>
      <dgm:t>
        <a:bodyPr/>
        <a:lstStyle/>
        <a:p>
          <a:endParaRPr lang="de-DE"/>
        </a:p>
      </dgm:t>
    </dgm:pt>
    <dgm:pt modelId="{410C3878-ED28-46EC-A52E-5F1E4A6369F0}" type="sibTrans" cxnId="{6D3B33C2-9E42-4956-9700-87270C0A830D}">
      <dgm:prSet/>
      <dgm:spPr/>
      <dgm:t>
        <a:bodyPr/>
        <a:lstStyle/>
        <a:p>
          <a:endParaRPr lang="de-DE"/>
        </a:p>
      </dgm:t>
    </dgm:pt>
    <dgm:pt modelId="{A585B38E-105B-41A5-9147-700177B7D652}">
      <dgm:prSet phldrT="[Text]"/>
      <dgm:spPr/>
      <dgm:t>
        <a:bodyPr/>
        <a:lstStyle/>
        <a:p>
          <a:r>
            <a:rPr lang="de-DE" dirty="0"/>
            <a:t>Requisition</a:t>
          </a:r>
        </a:p>
      </dgm:t>
    </dgm:pt>
    <dgm:pt modelId="{787292CD-D727-4906-864D-F72F4E647AEC}" type="parTrans" cxnId="{16ECF7A6-7623-4C68-B456-B958FE9E4083}">
      <dgm:prSet/>
      <dgm:spPr/>
      <dgm:t>
        <a:bodyPr/>
        <a:lstStyle/>
        <a:p>
          <a:endParaRPr lang="de-DE"/>
        </a:p>
      </dgm:t>
    </dgm:pt>
    <dgm:pt modelId="{65E042A8-C918-402C-B0B7-93D301D79799}" type="sibTrans" cxnId="{16ECF7A6-7623-4C68-B456-B958FE9E4083}">
      <dgm:prSet/>
      <dgm:spPr/>
      <dgm:t>
        <a:bodyPr/>
        <a:lstStyle/>
        <a:p>
          <a:endParaRPr lang="de-DE"/>
        </a:p>
      </dgm:t>
    </dgm:pt>
    <dgm:pt modelId="{8A2B9A38-092C-471F-BCF8-9A6046121E8D}">
      <dgm:prSet phldrT="[Text]"/>
      <dgm:spPr/>
      <dgm:t>
        <a:bodyPr/>
        <a:lstStyle/>
        <a:p>
          <a:r>
            <a:rPr lang="de-DE" dirty="0"/>
            <a:t>Request for Quotation</a:t>
          </a:r>
        </a:p>
      </dgm:t>
    </dgm:pt>
    <dgm:pt modelId="{C504FF3E-7E39-4B6D-93D3-56405AEFEC61}" type="parTrans" cxnId="{7C46BD72-9D2D-404D-B0F4-7AD2C3CB4433}">
      <dgm:prSet/>
      <dgm:spPr/>
      <dgm:t>
        <a:bodyPr/>
        <a:lstStyle/>
        <a:p>
          <a:endParaRPr lang="de-DE"/>
        </a:p>
      </dgm:t>
    </dgm:pt>
    <dgm:pt modelId="{9D4140DA-F1D6-4CB2-AE8D-BDD94D59547B}" type="sibTrans" cxnId="{7C46BD72-9D2D-404D-B0F4-7AD2C3CB4433}">
      <dgm:prSet/>
      <dgm:spPr/>
      <dgm:t>
        <a:bodyPr/>
        <a:lstStyle/>
        <a:p>
          <a:endParaRPr lang="de-DE"/>
        </a:p>
      </dgm:t>
    </dgm:pt>
    <dgm:pt modelId="{DC4100FD-2A29-45CD-A8CD-2A111ED264E1}">
      <dgm:prSet/>
      <dgm:spPr/>
      <dgm:t>
        <a:bodyPr/>
        <a:lstStyle/>
        <a:p>
          <a:r>
            <a:rPr lang="de-DE" dirty="0"/>
            <a:t>Quote</a:t>
          </a:r>
        </a:p>
      </dgm:t>
    </dgm:pt>
    <dgm:pt modelId="{C2AA32B1-0621-4A28-B5A7-AB1F046E2826}" type="parTrans" cxnId="{7F10C87C-8C0A-449E-9CBA-2FBD821921A7}">
      <dgm:prSet/>
      <dgm:spPr/>
      <dgm:t>
        <a:bodyPr/>
        <a:lstStyle/>
        <a:p>
          <a:endParaRPr lang="de-DE"/>
        </a:p>
      </dgm:t>
    </dgm:pt>
    <dgm:pt modelId="{E2753001-CEAF-417A-B477-B896835D03C9}" type="sibTrans" cxnId="{7F10C87C-8C0A-449E-9CBA-2FBD821921A7}">
      <dgm:prSet/>
      <dgm:spPr/>
      <dgm:t>
        <a:bodyPr/>
        <a:lstStyle/>
        <a:p>
          <a:endParaRPr lang="de-DE"/>
        </a:p>
      </dgm:t>
    </dgm:pt>
    <dgm:pt modelId="{41FD8BDF-87CC-4503-977C-35C0EE2BEB9A}">
      <dgm:prSet/>
      <dgm:spPr/>
      <dgm:t>
        <a:bodyPr/>
        <a:lstStyle/>
        <a:p>
          <a:r>
            <a:rPr lang="de-DE" dirty="0"/>
            <a:t>Price Comparison</a:t>
          </a:r>
        </a:p>
      </dgm:t>
    </dgm:pt>
    <dgm:pt modelId="{D4B910AF-2ACE-4F55-8BCA-F6D8DA46B9C4}" type="parTrans" cxnId="{4AA6C42B-A9B9-493C-A569-379D4012BBC2}">
      <dgm:prSet/>
      <dgm:spPr/>
      <dgm:t>
        <a:bodyPr/>
        <a:lstStyle/>
        <a:p>
          <a:endParaRPr lang="de-DE"/>
        </a:p>
      </dgm:t>
    </dgm:pt>
    <dgm:pt modelId="{FF237698-7535-4675-91F4-D40B8790D6A8}" type="sibTrans" cxnId="{4AA6C42B-A9B9-493C-A569-379D4012BBC2}">
      <dgm:prSet/>
      <dgm:spPr/>
      <dgm:t>
        <a:bodyPr/>
        <a:lstStyle/>
        <a:p>
          <a:endParaRPr lang="de-DE"/>
        </a:p>
      </dgm:t>
    </dgm:pt>
    <dgm:pt modelId="{C3D2173C-7640-4A51-9615-8ADC4B6DD315}">
      <dgm:prSet/>
      <dgm:spPr/>
      <dgm:t>
        <a:bodyPr/>
        <a:lstStyle/>
        <a:p>
          <a:r>
            <a:rPr lang="de-DE" dirty="0" smtClean="0"/>
            <a:t>Contract</a:t>
          </a:r>
          <a:endParaRPr lang="de-DE" dirty="0"/>
        </a:p>
      </dgm:t>
    </dgm:pt>
    <dgm:pt modelId="{B7363194-EC17-4B7B-AA9F-D6D9C72A1C0C}" type="parTrans" cxnId="{43349551-BC54-48ED-8AC5-95E126756FAB}">
      <dgm:prSet/>
      <dgm:spPr/>
      <dgm:t>
        <a:bodyPr/>
        <a:lstStyle/>
        <a:p>
          <a:endParaRPr lang="de-DE"/>
        </a:p>
      </dgm:t>
    </dgm:pt>
    <dgm:pt modelId="{BCE6035D-5BE9-44A9-BAC5-2A0BB21B2357}" type="sibTrans" cxnId="{43349551-BC54-48ED-8AC5-95E126756FAB}">
      <dgm:prSet/>
      <dgm:spPr/>
      <dgm:t>
        <a:bodyPr/>
        <a:lstStyle/>
        <a:p>
          <a:endParaRPr lang="de-DE"/>
        </a:p>
      </dgm:t>
    </dgm:pt>
    <dgm:pt modelId="{92D7014B-D653-4F85-8467-20A9233C8626}">
      <dgm:prSet/>
      <dgm:spPr/>
      <dgm:t>
        <a:bodyPr/>
        <a:lstStyle/>
        <a:p>
          <a:r>
            <a:rPr lang="de-DE" dirty="0"/>
            <a:t>Performance Entry Sheet</a:t>
          </a:r>
        </a:p>
      </dgm:t>
    </dgm:pt>
    <dgm:pt modelId="{2D7B5C89-CA4A-47C8-A225-6D8724D04D44}" type="parTrans" cxnId="{D1D77A61-F8F4-4C57-9449-C3303C9E11C8}">
      <dgm:prSet/>
      <dgm:spPr/>
      <dgm:t>
        <a:bodyPr/>
        <a:lstStyle/>
        <a:p>
          <a:endParaRPr lang="de-DE"/>
        </a:p>
      </dgm:t>
    </dgm:pt>
    <dgm:pt modelId="{1BE13E7F-21AD-4B39-9479-CFC91715D3D1}" type="sibTrans" cxnId="{D1D77A61-F8F4-4C57-9449-C3303C9E11C8}">
      <dgm:prSet/>
      <dgm:spPr/>
      <dgm:t>
        <a:bodyPr/>
        <a:lstStyle/>
        <a:p>
          <a:endParaRPr lang="de-DE"/>
        </a:p>
      </dgm:t>
    </dgm:pt>
    <dgm:pt modelId="{1605DF7A-C4D0-4FD3-9CF6-9C07FC60600C}">
      <dgm:prSet/>
      <dgm:spPr/>
      <dgm:t>
        <a:bodyPr/>
        <a:lstStyle/>
        <a:p>
          <a:r>
            <a:rPr lang="de-DE" dirty="0"/>
            <a:t>Invoice</a:t>
          </a:r>
        </a:p>
      </dgm:t>
    </dgm:pt>
    <dgm:pt modelId="{B55C7A0B-B9D7-4DD2-9341-CFA8DD62490E}" type="parTrans" cxnId="{C4278725-84AB-4626-8404-7F941910D5B9}">
      <dgm:prSet/>
      <dgm:spPr/>
      <dgm:t>
        <a:bodyPr/>
        <a:lstStyle/>
        <a:p>
          <a:endParaRPr lang="de-DE"/>
        </a:p>
      </dgm:t>
    </dgm:pt>
    <dgm:pt modelId="{C212DF7B-804E-43DE-940B-8573A02F3C0E}" type="sibTrans" cxnId="{C4278725-84AB-4626-8404-7F941910D5B9}">
      <dgm:prSet/>
      <dgm:spPr/>
      <dgm:t>
        <a:bodyPr/>
        <a:lstStyle/>
        <a:p>
          <a:endParaRPr lang="de-DE"/>
        </a:p>
      </dgm:t>
    </dgm:pt>
    <dgm:pt modelId="{928AE610-8DF1-483F-A106-CDCFEABBA43D}" type="pres">
      <dgm:prSet presAssocID="{E756806B-5F72-4045-8BFE-E5E840283352}" presName="Name0" presStyleCnt="0">
        <dgm:presLayoutVars>
          <dgm:dir/>
          <dgm:animLvl val="lvl"/>
          <dgm:resizeHandles val="exact"/>
        </dgm:presLayoutVars>
      </dgm:prSet>
      <dgm:spPr/>
    </dgm:pt>
    <dgm:pt modelId="{F1F7E717-CB9C-4AC2-92BE-C237D840A442}" type="pres">
      <dgm:prSet presAssocID="{B57AFC5B-C43F-47BD-BC53-823CCD6DCC1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F0C32-B502-4B7A-8FB3-90EBAE383C66}" type="pres">
      <dgm:prSet presAssocID="{410C3878-ED28-46EC-A52E-5F1E4A6369F0}" presName="parTxOnlySpace" presStyleCnt="0"/>
      <dgm:spPr/>
    </dgm:pt>
    <dgm:pt modelId="{7A127B99-DB4F-424F-9D8E-960A04F6706B}" type="pres">
      <dgm:prSet presAssocID="{A585B38E-105B-41A5-9147-700177B7D652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781167-0CDC-4497-8EE3-DF4C478D0AA1}" type="pres">
      <dgm:prSet presAssocID="{65E042A8-C918-402C-B0B7-93D301D79799}" presName="parTxOnlySpace" presStyleCnt="0"/>
      <dgm:spPr/>
    </dgm:pt>
    <dgm:pt modelId="{1FB6CB69-4638-48BC-AA96-D0FEE0A1FB27}" type="pres">
      <dgm:prSet presAssocID="{8A2B9A38-092C-471F-BCF8-9A6046121E8D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3A28A1-80D1-4DBA-97C5-0B02C1FAE0BA}" type="pres">
      <dgm:prSet presAssocID="{9D4140DA-F1D6-4CB2-AE8D-BDD94D59547B}" presName="parTxOnlySpace" presStyleCnt="0"/>
      <dgm:spPr/>
    </dgm:pt>
    <dgm:pt modelId="{679A19FB-47D6-4837-838E-08F407D4CDBA}" type="pres">
      <dgm:prSet presAssocID="{DC4100FD-2A29-45CD-A8CD-2A111ED264E1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9364D-9E27-46EA-8C83-B4D45BC91501}" type="pres">
      <dgm:prSet presAssocID="{E2753001-CEAF-417A-B477-B896835D03C9}" presName="parTxOnlySpace" presStyleCnt="0"/>
      <dgm:spPr/>
    </dgm:pt>
    <dgm:pt modelId="{0683CD96-96FD-4E84-9A48-D821E60159D9}" type="pres">
      <dgm:prSet presAssocID="{41FD8BDF-87CC-4503-977C-35C0EE2BEB9A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726C61-196F-4A3F-9412-2440AC11499E}" type="pres">
      <dgm:prSet presAssocID="{FF237698-7535-4675-91F4-D40B8790D6A8}" presName="parTxOnlySpace" presStyleCnt="0"/>
      <dgm:spPr/>
    </dgm:pt>
    <dgm:pt modelId="{059F42FE-EAF0-47B6-B000-F2823EBEF9FC}" type="pres">
      <dgm:prSet presAssocID="{C3D2173C-7640-4A51-9615-8ADC4B6DD31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8B7FAD-0E07-4CCF-9405-46CF7EFB10D1}" type="pres">
      <dgm:prSet presAssocID="{BCE6035D-5BE9-44A9-BAC5-2A0BB21B2357}" presName="parTxOnlySpace" presStyleCnt="0"/>
      <dgm:spPr/>
    </dgm:pt>
    <dgm:pt modelId="{1450A139-1825-42AA-B78D-68A275C2CB3F}" type="pres">
      <dgm:prSet presAssocID="{92D7014B-D653-4F85-8467-20A9233C8626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6E36EF-E965-473D-996C-236A9E423E05}" type="pres">
      <dgm:prSet presAssocID="{1BE13E7F-21AD-4B39-9479-CFC91715D3D1}" presName="parTxOnlySpace" presStyleCnt="0"/>
      <dgm:spPr/>
    </dgm:pt>
    <dgm:pt modelId="{0294790F-A3CD-434D-BC57-8CCDE244E232}" type="pres">
      <dgm:prSet presAssocID="{1605DF7A-C4D0-4FD3-9CF6-9C07FC60600C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104034-03D7-4E3F-AA8E-9DE85AA0BD75}" type="presOf" srcId="{C3D2173C-7640-4A51-9615-8ADC4B6DD315}" destId="{059F42FE-EAF0-47B6-B000-F2823EBEF9FC}" srcOrd="0" destOrd="0" presId="urn:microsoft.com/office/officeart/2005/8/layout/chevron1"/>
    <dgm:cxn modelId="{16ECF7A6-7623-4C68-B456-B958FE9E4083}" srcId="{E756806B-5F72-4045-8BFE-E5E840283352}" destId="{A585B38E-105B-41A5-9147-700177B7D652}" srcOrd="1" destOrd="0" parTransId="{787292CD-D727-4906-864D-F72F4E647AEC}" sibTransId="{65E042A8-C918-402C-B0B7-93D301D79799}"/>
    <dgm:cxn modelId="{946A9F38-9E93-4E48-B2C7-C2B077AD839E}" type="presOf" srcId="{A585B38E-105B-41A5-9147-700177B7D652}" destId="{7A127B99-DB4F-424F-9D8E-960A04F6706B}" srcOrd="0" destOrd="0" presId="urn:microsoft.com/office/officeart/2005/8/layout/chevron1"/>
    <dgm:cxn modelId="{0C4CA52F-CF7C-467A-8299-B3D633B84B7C}" type="presOf" srcId="{B57AFC5B-C43F-47BD-BC53-823CCD6DCC17}" destId="{F1F7E717-CB9C-4AC2-92BE-C237D840A442}" srcOrd="0" destOrd="0" presId="urn:microsoft.com/office/officeart/2005/8/layout/chevron1"/>
    <dgm:cxn modelId="{7C46BD72-9D2D-404D-B0F4-7AD2C3CB4433}" srcId="{E756806B-5F72-4045-8BFE-E5E840283352}" destId="{8A2B9A38-092C-471F-BCF8-9A6046121E8D}" srcOrd="2" destOrd="0" parTransId="{C504FF3E-7E39-4B6D-93D3-56405AEFEC61}" sibTransId="{9D4140DA-F1D6-4CB2-AE8D-BDD94D59547B}"/>
    <dgm:cxn modelId="{43349551-BC54-48ED-8AC5-95E126756FAB}" srcId="{E756806B-5F72-4045-8BFE-E5E840283352}" destId="{C3D2173C-7640-4A51-9615-8ADC4B6DD315}" srcOrd="5" destOrd="0" parTransId="{B7363194-EC17-4B7B-AA9F-D6D9C72A1C0C}" sibTransId="{BCE6035D-5BE9-44A9-BAC5-2A0BB21B2357}"/>
    <dgm:cxn modelId="{6D3B33C2-9E42-4956-9700-87270C0A830D}" srcId="{E756806B-5F72-4045-8BFE-E5E840283352}" destId="{B57AFC5B-C43F-47BD-BC53-823CCD6DCC17}" srcOrd="0" destOrd="0" parTransId="{771909DC-99F1-4CDC-856A-1314F5EF7F44}" sibTransId="{410C3878-ED28-46EC-A52E-5F1E4A6369F0}"/>
    <dgm:cxn modelId="{A61AADFE-F158-46C7-9BC0-271ED972104A}" type="presOf" srcId="{1605DF7A-C4D0-4FD3-9CF6-9C07FC60600C}" destId="{0294790F-A3CD-434D-BC57-8CCDE244E232}" srcOrd="0" destOrd="0" presId="urn:microsoft.com/office/officeart/2005/8/layout/chevron1"/>
    <dgm:cxn modelId="{C39EFA71-3A95-48A1-95B9-1C0981F7C153}" type="presOf" srcId="{DC4100FD-2A29-45CD-A8CD-2A111ED264E1}" destId="{679A19FB-47D6-4837-838E-08F407D4CDBA}" srcOrd="0" destOrd="0" presId="urn:microsoft.com/office/officeart/2005/8/layout/chevron1"/>
    <dgm:cxn modelId="{7F10C87C-8C0A-449E-9CBA-2FBD821921A7}" srcId="{E756806B-5F72-4045-8BFE-E5E840283352}" destId="{DC4100FD-2A29-45CD-A8CD-2A111ED264E1}" srcOrd="3" destOrd="0" parTransId="{C2AA32B1-0621-4A28-B5A7-AB1F046E2826}" sibTransId="{E2753001-CEAF-417A-B477-B896835D03C9}"/>
    <dgm:cxn modelId="{4F1B52C0-5C78-435D-AB2E-E5E05B21943B}" type="presOf" srcId="{41FD8BDF-87CC-4503-977C-35C0EE2BEB9A}" destId="{0683CD96-96FD-4E84-9A48-D821E60159D9}" srcOrd="0" destOrd="0" presId="urn:microsoft.com/office/officeart/2005/8/layout/chevron1"/>
    <dgm:cxn modelId="{E6D00D6E-A7D2-49E7-A97B-4920AA01715A}" type="presOf" srcId="{92D7014B-D653-4F85-8467-20A9233C8626}" destId="{1450A139-1825-42AA-B78D-68A275C2CB3F}" srcOrd="0" destOrd="0" presId="urn:microsoft.com/office/officeart/2005/8/layout/chevron1"/>
    <dgm:cxn modelId="{4AA6C42B-A9B9-493C-A569-379D4012BBC2}" srcId="{E756806B-5F72-4045-8BFE-E5E840283352}" destId="{41FD8BDF-87CC-4503-977C-35C0EE2BEB9A}" srcOrd="4" destOrd="0" parTransId="{D4B910AF-2ACE-4F55-8BCA-F6D8DA46B9C4}" sibTransId="{FF237698-7535-4675-91F4-D40B8790D6A8}"/>
    <dgm:cxn modelId="{483629A6-4026-42E9-AB44-DBD503FF4461}" type="presOf" srcId="{E756806B-5F72-4045-8BFE-E5E840283352}" destId="{928AE610-8DF1-483F-A106-CDCFEABBA43D}" srcOrd="0" destOrd="0" presId="urn:microsoft.com/office/officeart/2005/8/layout/chevron1"/>
    <dgm:cxn modelId="{8734DEB7-A98E-4BA0-9E41-108FF5FC3BCE}" type="presOf" srcId="{8A2B9A38-092C-471F-BCF8-9A6046121E8D}" destId="{1FB6CB69-4638-48BC-AA96-D0FEE0A1FB27}" srcOrd="0" destOrd="0" presId="urn:microsoft.com/office/officeart/2005/8/layout/chevron1"/>
    <dgm:cxn modelId="{D1D77A61-F8F4-4C57-9449-C3303C9E11C8}" srcId="{E756806B-5F72-4045-8BFE-E5E840283352}" destId="{92D7014B-D653-4F85-8467-20A9233C8626}" srcOrd="6" destOrd="0" parTransId="{2D7B5C89-CA4A-47C8-A225-6D8724D04D44}" sibTransId="{1BE13E7F-21AD-4B39-9479-CFC91715D3D1}"/>
    <dgm:cxn modelId="{C4278725-84AB-4626-8404-7F941910D5B9}" srcId="{E756806B-5F72-4045-8BFE-E5E840283352}" destId="{1605DF7A-C4D0-4FD3-9CF6-9C07FC60600C}" srcOrd="7" destOrd="0" parTransId="{B55C7A0B-B9D7-4DD2-9341-CFA8DD62490E}" sibTransId="{C212DF7B-804E-43DE-940B-8573A02F3C0E}"/>
    <dgm:cxn modelId="{D8EE058E-D70A-4F5B-9636-511D7ADBD69C}" type="presParOf" srcId="{928AE610-8DF1-483F-A106-CDCFEABBA43D}" destId="{F1F7E717-CB9C-4AC2-92BE-C237D840A442}" srcOrd="0" destOrd="0" presId="urn:microsoft.com/office/officeart/2005/8/layout/chevron1"/>
    <dgm:cxn modelId="{EDE9E0C2-E298-45ED-9B54-496C10924A93}" type="presParOf" srcId="{928AE610-8DF1-483F-A106-CDCFEABBA43D}" destId="{22EF0C32-B502-4B7A-8FB3-90EBAE383C66}" srcOrd="1" destOrd="0" presId="urn:microsoft.com/office/officeart/2005/8/layout/chevron1"/>
    <dgm:cxn modelId="{69962E13-2AF2-4382-B95D-DE6ABE751E7D}" type="presParOf" srcId="{928AE610-8DF1-483F-A106-CDCFEABBA43D}" destId="{7A127B99-DB4F-424F-9D8E-960A04F6706B}" srcOrd="2" destOrd="0" presId="urn:microsoft.com/office/officeart/2005/8/layout/chevron1"/>
    <dgm:cxn modelId="{E78085EB-1276-49FD-98A7-B60B808219FA}" type="presParOf" srcId="{928AE610-8DF1-483F-A106-CDCFEABBA43D}" destId="{10781167-0CDC-4497-8EE3-DF4C478D0AA1}" srcOrd="3" destOrd="0" presId="urn:microsoft.com/office/officeart/2005/8/layout/chevron1"/>
    <dgm:cxn modelId="{5971AA10-EDEC-4206-88DA-36B591F83F65}" type="presParOf" srcId="{928AE610-8DF1-483F-A106-CDCFEABBA43D}" destId="{1FB6CB69-4638-48BC-AA96-D0FEE0A1FB27}" srcOrd="4" destOrd="0" presId="urn:microsoft.com/office/officeart/2005/8/layout/chevron1"/>
    <dgm:cxn modelId="{677C74FA-C635-41D1-9737-C079D54C53C1}" type="presParOf" srcId="{928AE610-8DF1-483F-A106-CDCFEABBA43D}" destId="{423A28A1-80D1-4DBA-97C5-0B02C1FAE0BA}" srcOrd="5" destOrd="0" presId="urn:microsoft.com/office/officeart/2005/8/layout/chevron1"/>
    <dgm:cxn modelId="{ED2AB4D0-1FAA-4620-890F-1966FFDC7556}" type="presParOf" srcId="{928AE610-8DF1-483F-A106-CDCFEABBA43D}" destId="{679A19FB-47D6-4837-838E-08F407D4CDBA}" srcOrd="6" destOrd="0" presId="urn:microsoft.com/office/officeart/2005/8/layout/chevron1"/>
    <dgm:cxn modelId="{5DBBEFCD-616D-4507-90E6-7FEB61780955}" type="presParOf" srcId="{928AE610-8DF1-483F-A106-CDCFEABBA43D}" destId="{DE79364D-9E27-46EA-8C83-B4D45BC91501}" srcOrd="7" destOrd="0" presId="urn:microsoft.com/office/officeart/2005/8/layout/chevron1"/>
    <dgm:cxn modelId="{691C56D1-ADD0-4C32-AC42-1AECED275F54}" type="presParOf" srcId="{928AE610-8DF1-483F-A106-CDCFEABBA43D}" destId="{0683CD96-96FD-4E84-9A48-D821E60159D9}" srcOrd="8" destOrd="0" presId="urn:microsoft.com/office/officeart/2005/8/layout/chevron1"/>
    <dgm:cxn modelId="{CFA41EA4-7AB7-43B2-ABFC-92FD288FF2B4}" type="presParOf" srcId="{928AE610-8DF1-483F-A106-CDCFEABBA43D}" destId="{ED726C61-196F-4A3F-9412-2440AC11499E}" srcOrd="9" destOrd="0" presId="urn:microsoft.com/office/officeart/2005/8/layout/chevron1"/>
    <dgm:cxn modelId="{1AF72514-7A36-4012-A4D5-B8154711EB17}" type="presParOf" srcId="{928AE610-8DF1-483F-A106-CDCFEABBA43D}" destId="{059F42FE-EAF0-47B6-B000-F2823EBEF9FC}" srcOrd="10" destOrd="0" presId="urn:microsoft.com/office/officeart/2005/8/layout/chevron1"/>
    <dgm:cxn modelId="{B07D8316-058E-4984-9C8D-6CD5F23DE5B3}" type="presParOf" srcId="{928AE610-8DF1-483F-A106-CDCFEABBA43D}" destId="{6F8B7FAD-0E07-4CCF-9405-46CF7EFB10D1}" srcOrd="11" destOrd="0" presId="urn:microsoft.com/office/officeart/2005/8/layout/chevron1"/>
    <dgm:cxn modelId="{335A7DA7-3643-47C3-BC11-571079CCB3A1}" type="presParOf" srcId="{928AE610-8DF1-483F-A106-CDCFEABBA43D}" destId="{1450A139-1825-42AA-B78D-68A275C2CB3F}" srcOrd="12" destOrd="0" presId="urn:microsoft.com/office/officeart/2005/8/layout/chevron1"/>
    <dgm:cxn modelId="{2503784D-DA8E-4AE2-9E35-1DD3AC7BF669}" type="presParOf" srcId="{928AE610-8DF1-483F-A106-CDCFEABBA43D}" destId="{FB6E36EF-E965-473D-996C-236A9E423E05}" srcOrd="13" destOrd="0" presId="urn:microsoft.com/office/officeart/2005/8/layout/chevron1"/>
    <dgm:cxn modelId="{80914D29-9E63-48B7-A01B-004F18D7E4CC}" type="presParOf" srcId="{928AE610-8DF1-483F-A106-CDCFEABBA43D}" destId="{0294790F-A3CD-434D-BC57-8CCDE244E232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EFC96-5D14-4BE4-8CA6-BCB95CF7F74E}">
      <dsp:nvSpPr>
        <dsp:cNvPr id="0" name=""/>
        <dsp:cNvSpPr/>
      </dsp:nvSpPr>
      <dsp:spPr>
        <a:xfrm>
          <a:off x="1977568" y="152280"/>
          <a:ext cx="1649826" cy="7470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Subcontracting</a:t>
          </a:r>
          <a:endParaRPr lang="en-US" sz="1200" kern="1200" dirty="0"/>
        </a:p>
      </dsp:txBody>
      <dsp:txXfrm>
        <a:off x="2219179" y="261678"/>
        <a:ext cx="1166604" cy="528220"/>
      </dsp:txXfrm>
    </dsp:sp>
    <dsp:sp modelId="{0B125D17-23D4-4875-B601-592449496827}">
      <dsp:nvSpPr>
        <dsp:cNvPr id="0" name=""/>
        <dsp:cNvSpPr/>
      </dsp:nvSpPr>
      <dsp:spPr>
        <a:xfrm rot="6200771" flipH="1">
          <a:off x="1622108" y="1576953"/>
          <a:ext cx="1671527" cy="350522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>
          <a:solidFill>
            <a:srgbClr val="FF0000"/>
          </a:solidFill>
          <a:prstDash val="dash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662550" y="1698216"/>
        <a:ext cx="1566370" cy="210314"/>
      </dsp:txXfrm>
    </dsp:sp>
    <dsp:sp modelId="{0077F401-8977-4712-8022-DBEFCB7531DE}">
      <dsp:nvSpPr>
        <dsp:cNvPr id="0" name=""/>
        <dsp:cNvSpPr/>
      </dsp:nvSpPr>
      <dsp:spPr>
        <a:xfrm>
          <a:off x="3423906" y="945811"/>
          <a:ext cx="1229238" cy="1070960"/>
        </a:xfrm>
        <a:prstGeom prst="ellipse">
          <a:avLst/>
        </a:prstGeom>
        <a:solidFill>
          <a:schemeClr val="accent2">
            <a:hueOff val="-2995973"/>
            <a:satOff val="-19103"/>
            <a:lumOff val="-12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3D Model</a:t>
          </a:r>
          <a:endParaRPr lang="en-US" sz="1200" kern="1200" dirty="0"/>
        </a:p>
      </dsp:txBody>
      <dsp:txXfrm>
        <a:off x="3603924" y="1102649"/>
        <a:ext cx="869202" cy="757284"/>
      </dsp:txXfrm>
    </dsp:sp>
    <dsp:sp modelId="{38B50619-679C-4D50-BCBA-92A215DFE0F8}">
      <dsp:nvSpPr>
        <dsp:cNvPr id="0" name=""/>
        <dsp:cNvSpPr/>
      </dsp:nvSpPr>
      <dsp:spPr>
        <a:xfrm rot="6480000">
          <a:off x="3653027" y="2058275"/>
          <a:ext cx="278607" cy="36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995973"/>
            <a:satOff val="-19103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3707732" y="2090819"/>
        <a:ext cx="195025" cy="216869"/>
      </dsp:txXfrm>
    </dsp:sp>
    <dsp:sp modelId="{3DF290BC-9066-4521-A9A7-89BD5C5839ED}">
      <dsp:nvSpPr>
        <dsp:cNvPr id="0" name=""/>
        <dsp:cNvSpPr/>
      </dsp:nvSpPr>
      <dsp:spPr>
        <a:xfrm>
          <a:off x="2934929" y="2475711"/>
          <a:ext cx="1213002" cy="1070960"/>
        </a:xfrm>
        <a:prstGeom prst="ellipse">
          <a:avLst/>
        </a:prstGeom>
        <a:solidFill>
          <a:schemeClr val="accent2">
            <a:hueOff val="-5991947"/>
            <a:satOff val="-38205"/>
            <a:lumOff val="-2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COS Instance</a:t>
          </a:r>
        </a:p>
      </dsp:txBody>
      <dsp:txXfrm>
        <a:off x="3112569" y="2632549"/>
        <a:ext cx="857722" cy="757284"/>
      </dsp:txXfrm>
    </dsp:sp>
    <dsp:sp modelId="{2A193E6F-7498-4431-BBC5-B9B5140E4B57}">
      <dsp:nvSpPr>
        <dsp:cNvPr id="0" name=""/>
        <dsp:cNvSpPr/>
      </dsp:nvSpPr>
      <dsp:spPr>
        <a:xfrm rot="10800000">
          <a:off x="2638657" y="2830467"/>
          <a:ext cx="209366" cy="36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991947"/>
            <a:satOff val="-38205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2701467" y="2902757"/>
        <a:ext cx="146556" cy="216869"/>
      </dsp:txXfrm>
    </dsp:sp>
    <dsp:sp modelId="{70C1C19D-6A9D-4501-9A85-87D6E852A64C}">
      <dsp:nvSpPr>
        <dsp:cNvPr id="0" name=""/>
        <dsp:cNvSpPr/>
      </dsp:nvSpPr>
      <dsp:spPr>
        <a:xfrm>
          <a:off x="1325697" y="2475711"/>
          <a:ext cx="1214201" cy="1070960"/>
        </a:xfrm>
        <a:prstGeom prst="ellipse">
          <a:avLst/>
        </a:prstGeom>
        <a:solidFill>
          <a:schemeClr val="accent2">
            <a:hueOff val="-8987920"/>
            <a:satOff val="-57307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Estimation(Line item)</a:t>
          </a:r>
          <a:endParaRPr lang="en-US" sz="1200" kern="1200" dirty="0"/>
        </a:p>
      </dsp:txBody>
      <dsp:txXfrm>
        <a:off x="1503513" y="2632549"/>
        <a:ext cx="858569" cy="757284"/>
      </dsp:txXfrm>
    </dsp:sp>
    <dsp:sp modelId="{1B6C2836-2C4B-443E-BFBC-2CAE67FAAA69}">
      <dsp:nvSpPr>
        <dsp:cNvPr id="0" name=""/>
        <dsp:cNvSpPr/>
      </dsp:nvSpPr>
      <dsp:spPr>
        <a:xfrm rot="15120000">
          <a:off x="1547594" y="2073390"/>
          <a:ext cx="278429" cy="36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987920"/>
            <a:satOff val="-57307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10800000">
        <a:off x="1602264" y="2185400"/>
        <a:ext cx="194900" cy="216869"/>
      </dsp:txXfrm>
    </dsp:sp>
    <dsp:sp modelId="{DF0C09D0-967B-49D2-89C7-6434D96730B1}">
      <dsp:nvSpPr>
        <dsp:cNvPr id="0" name=""/>
        <dsp:cNvSpPr/>
      </dsp:nvSpPr>
      <dsp:spPr>
        <a:xfrm>
          <a:off x="816500" y="945811"/>
          <a:ext cx="1238405" cy="1070960"/>
        </a:xfrm>
        <a:prstGeom prst="ellipse">
          <a:avLst/>
        </a:prstGeom>
        <a:solidFill>
          <a:schemeClr val="accent2">
            <a:hueOff val="-11983893"/>
            <a:satOff val="-76410"/>
            <a:lumOff val="-49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Scheduling</a:t>
          </a:r>
          <a:endParaRPr lang="en-US" sz="1200" kern="1200" dirty="0"/>
        </a:p>
      </dsp:txBody>
      <dsp:txXfrm>
        <a:off x="997860" y="1102649"/>
        <a:ext cx="875685" cy="757284"/>
      </dsp:txXfrm>
    </dsp:sp>
    <dsp:sp modelId="{A130D1B5-E6A9-4684-B24A-90E02B664A98}">
      <dsp:nvSpPr>
        <dsp:cNvPr id="0" name=""/>
        <dsp:cNvSpPr/>
      </dsp:nvSpPr>
      <dsp:spPr>
        <a:xfrm rot="19502574">
          <a:off x="1987857" y="815825"/>
          <a:ext cx="282468" cy="3614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1983893"/>
            <a:satOff val="-76410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995501" y="912391"/>
        <a:ext cx="197728" cy="2168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95B13-6EE0-451E-9CB7-FB7A5BFC9FD8}">
      <dsp:nvSpPr>
        <dsp:cNvPr id="0" name=""/>
        <dsp:cNvSpPr/>
      </dsp:nvSpPr>
      <dsp:spPr>
        <a:xfrm>
          <a:off x="1295806" y="104"/>
          <a:ext cx="1943709" cy="4087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0A402-FB59-4F8B-A1B8-4078B06C8E9B}">
      <dsp:nvSpPr>
        <dsp:cNvPr id="0" name=""/>
        <dsp:cNvSpPr/>
      </dsp:nvSpPr>
      <dsp:spPr>
        <a:xfrm>
          <a:off x="0" y="104"/>
          <a:ext cx="1295806" cy="408743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Factors</a:t>
          </a:r>
          <a:endParaRPr lang="de-DE" sz="2200" kern="1200" dirty="0"/>
        </a:p>
      </dsp:txBody>
      <dsp:txXfrm>
        <a:off x="19953" y="20057"/>
        <a:ext cx="1255900" cy="368837"/>
      </dsp:txXfrm>
    </dsp:sp>
    <dsp:sp modelId="{B1990C89-C473-4DE9-9479-7C93AEC7695B}">
      <dsp:nvSpPr>
        <dsp:cNvPr id="0" name=""/>
        <dsp:cNvSpPr/>
      </dsp:nvSpPr>
      <dsp:spPr>
        <a:xfrm>
          <a:off x="1295806" y="449722"/>
          <a:ext cx="1943709" cy="4087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EB6-F6BF-49A1-836D-7414B3604A5F}">
      <dsp:nvSpPr>
        <dsp:cNvPr id="0" name=""/>
        <dsp:cNvSpPr/>
      </dsp:nvSpPr>
      <dsp:spPr>
        <a:xfrm>
          <a:off x="0" y="449722"/>
          <a:ext cx="1295806" cy="408743"/>
        </a:xfrm>
        <a:prstGeom prst="roundRect">
          <a:avLst/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Location</a:t>
          </a:r>
          <a:endParaRPr lang="de-DE" sz="2200" kern="1200" dirty="0"/>
        </a:p>
      </dsp:txBody>
      <dsp:txXfrm>
        <a:off x="19953" y="469675"/>
        <a:ext cx="1255900" cy="368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95B13-6EE0-451E-9CB7-FB7A5BFC9FD8}">
      <dsp:nvSpPr>
        <dsp:cNvPr id="0" name=""/>
        <dsp:cNvSpPr/>
      </dsp:nvSpPr>
      <dsp:spPr>
        <a:xfrm>
          <a:off x="1295806" y="104"/>
          <a:ext cx="1943709" cy="4087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" tIns="3175" rIns="3175" bIns="3175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500" kern="1200" dirty="0"/>
        </a:p>
      </dsp:txBody>
      <dsp:txXfrm>
        <a:off x="1295806" y="51197"/>
        <a:ext cx="1790430" cy="306557"/>
      </dsp:txXfrm>
    </dsp:sp>
    <dsp:sp modelId="{03A0A402-FB59-4F8B-A1B8-4078B06C8E9B}">
      <dsp:nvSpPr>
        <dsp:cNvPr id="0" name=""/>
        <dsp:cNvSpPr/>
      </dsp:nvSpPr>
      <dsp:spPr>
        <a:xfrm>
          <a:off x="0" y="104"/>
          <a:ext cx="1295806" cy="408743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Costs</a:t>
          </a:r>
          <a:endParaRPr lang="de-DE" sz="1800" kern="1200" dirty="0"/>
        </a:p>
      </dsp:txBody>
      <dsp:txXfrm>
        <a:off x="19953" y="20057"/>
        <a:ext cx="1255900" cy="368837"/>
      </dsp:txXfrm>
    </dsp:sp>
    <dsp:sp modelId="{B1990C89-C473-4DE9-9479-7C93AEC7695B}">
      <dsp:nvSpPr>
        <dsp:cNvPr id="0" name=""/>
        <dsp:cNvSpPr/>
      </dsp:nvSpPr>
      <dsp:spPr>
        <a:xfrm>
          <a:off x="1295806" y="449722"/>
          <a:ext cx="1943709" cy="4087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C4EB6-F6BF-49A1-836D-7414B3604A5F}">
      <dsp:nvSpPr>
        <dsp:cNvPr id="0" name=""/>
        <dsp:cNvSpPr/>
      </dsp:nvSpPr>
      <dsp:spPr>
        <a:xfrm>
          <a:off x="0" y="449722"/>
          <a:ext cx="1295806" cy="408743"/>
        </a:xfrm>
        <a:prstGeom prst="roundRect">
          <a:avLst/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Quantities</a:t>
          </a:r>
          <a:endParaRPr lang="de-DE" sz="1800" kern="1200" dirty="0"/>
        </a:p>
      </dsp:txBody>
      <dsp:txXfrm>
        <a:off x="19953" y="469675"/>
        <a:ext cx="1255900" cy="368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7E717-CB9C-4AC2-92BE-C237D840A442}">
      <dsp:nvSpPr>
        <dsp:cNvPr id="0" name=""/>
        <dsp:cNvSpPr/>
      </dsp:nvSpPr>
      <dsp:spPr>
        <a:xfrm>
          <a:off x="986" y="645278"/>
          <a:ext cx="1581724" cy="632689"/>
        </a:xfrm>
        <a:prstGeom prst="chevron">
          <a:avLst/>
        </a:prstGeom>
        <a:solidFill>
          <a:schemeClr val="accent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Package</a:t>
          </a:r>
        </a:p>
      </dsp:txBody>
      <dsp:txXfrm>
        <a:off x="317331" y="645278"/>
        <a:ext cx="949035" cy="632689"/>
      </dsp:txXfrm>
    </dsp:sp>
    <dsp:sp modelId="{7A127B99-DB4F-424F-9D8E-960A04F6706B}">
      <dsp:nvSpPr>
        <dsp:cNvPr id="0" name=""/>
        <dsp:cNvSpPr/>
      </dsp:nvSpPr>
      <dsp:spPr>
        <a:xfrm>
          <a:off x="1424538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Requisition</a:t>
          </a:r>
        </a:p>
      </dsp:txBody>
      <dsp:txXfrm>
        <a:off x="1740883" y="645278"/>
        <a:ext cx="949035" cy="632689"/>
      </dsp:txXfrm>
    </dsp:sp>
    <dsp:sp modelId="{1FB6CB69-4638-48BC-AA96-D0FEE0A1FB27}">
      <dsp:nvSpPr>
        <dsp:cNvPr id="0" name=""/>
        <dsp:cNvSpPr/>
      </dsp:nvSpPr>
      <dsp:spPr>
        <a:xfrm>
          <a:off x="2848091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Request for Quotation</a:t>
          </a:r>
        </a:p>
      </dsp:txBody>
      <dsp:txXfrm>
        <a:off x="3164436" y="645278"/>
        <a:ext cx="949035" cy="632689"/>
      </dsp:txXfrm>
    </dsp:sp>
    <dsp:sp modelId="{679A19FB-47D6-4837-838E-08F407D4CDBA}">
      <dsp:nvSpPr>
        <dsp:cNvPr id="0" name=""/>
        <dsp:cNvSpPr/>
      </dsp:nvSpPr>
      <dsp:spPr>
        <a:xfrm>
          <a:off x="4271643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Quote</a:t>
          </a:r>
        </a:p>
      </dsp:txBody>
      <dsp:txXfrm>
        <a:off x="4587988" y="645278"/>
        <a:ext cx="949035" cy="632689"/>
      </dsp:txXfrm>
    </dsp:sp>
    <dsp:sp modelId="{0683CD96-96FD-4E84-9A48-D821E60159D9}">
      <dsp:nvSpPr>
        <dsp:cNvPr id="0" name=""/>
        <dsp:cNvSpPr/>
      </dsp:nvSpPr>
      <dsp:spPr>
        <a:xfrm>
          <a:off x="5695195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Price Comparison</a:t>
          </a:r>
        </a:p>
      </dsp:txBody>
      <dsp:txXfrm>
        <a:off x="6011540" y="645278"/>
        <a:ext cx="949035" cy="632689"/>
      </dsp:txXfrm>
    </dsp:sp>
    <dsp:sp modelId="{059F42FE-EAF0-47B6-B000-F2823EBEF9FC}">
      <dsp:nvSpPr>
        <dsp:cNvPr id="0" name=""/>
        <dsp:cNvSpPr/>
      </dsp:nvSpPr>
      <dsp:spPr>
        <a:xfrm>
          <a:off x="7118747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Contract</a:t>
          </a:r>
          <a:endParaRPr lang="de-DE" sz="1200" kern="1200" dirty="0"/>
        </a:p>
      </dsp:txBody>
      <dsp:txXfrm>
        <a:off x="7435092" y="645278"/>
        <a:ext cx="949035" cy="632689"/>
      </dsp:txXfrm>
    </dsp:sp>
    <dsp:sp modelId="{1450A139-1825-42AA-B78D-68A275C2CB3F}">
      <dsp:nvSpPr>
        <dsp:cNvPr id="0" name=""/>
        <dsp:cNvSpPr/>
      </dsp:nvSpPr>
      <dsp:spPr>
        <a:xfrm>
          <a:off x="8542299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Performance Entry Sheet</a:t>
          </a:r>
        </a:p>
      </dsp:txBody>
      <dsp:txXfrm>
        <a:off x="8858644" y="645278"/>
        <a:ext cx="949035" cy="632689"/>
      </dsp:txXfrm>
    </dsp:sp>
    <dsp:sp modelId="{0294790F-A3CD-434D-BC57-8CCDE244E232}">
      <dsp:nvSpPr>
        <dsp:cNvPr id="0" name=""/>
        <dsp:cNvSpPr/>
      </dsp:nvSpPr>
      <dsp:spPr>
        <a:xfrm>
          <a:off x="9965851" y="645278"/>
          <a:ext cx="1581724" cy="6326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/>
            <a:t>Invoice</a:t>
          </a:r>
        </a:p>
      </dsp:txBody>
      <dsp:txXfrm>
        <a:off x="10282196" y="645278"/>
        <a:ext cx="949035" cy="632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1C9FBD7-A6B1-470A-9CD8-18AE5212F9C7}" type="datetimeFigureOut">
              <a:rPr lang="zh-CN" altLang="en-US" smtClean="0"/>
              <a:pPr/>
              <a:t>2018/4/21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512748E-29C6-4E33-9C5C-68043A4DBA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418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Khmer U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Khmer UI" pitchFamily="34" charset="0"/>
              </a:defRPr>
            </a:lvl1pPr>
          </a:lstStyle>
          <a:p>
            <a:fld id="{6BAB64ED-06A1-4183-8DDE-5F61789890B1}" type="datetimeFigureOut">
              <a:rPr lang="en-US" smtClean="0"/>
              <a:pPr/>
              <a:t>4/21/2018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Khmer U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Khmer UI" pitchFamily="34" charset="0"/>
              </a:defRPr>
            </a:lvl1pPr>
          </a:lstStyle>
          <a:p>
            <a:fld id="{52190082-D6B8-4BC5-AE85-7D1AE2301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93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444" rtl="0" eaLnBrk="1" latinLnBrk="0" hangingPunct="1">
      <a:defRPr sz="1600" kern="1200">
        <a:solidFill>
          <a:schemeClr val="tx1"/>
        </a:solidFill>
        <a:latin typeface="Khmer UI" pitchFamily="34" charset="0"/>
        <a:ea typeface="+mn-ea"/>
        <a:cs typeface="+mn-cs"/>
      </a:defRPr>
    </a:lvl1pPr>
    <a:lvl2pPr marL="609722" algn="l" defTabSz="1219444" rtl="0" eaLnBrk="1" latinLnBrk="0" hangingPunct="1">
      <a:defRPr sz="1600" kern="1200">
        <a:solidFill>
          <a:schemeClr val="tx1"/>
        </a:solidFill>
        <a:latin typeface="Khmer UI" pitchFamily="34" charset="0"/>
        <a:ea typeface="+mn-ea"/>
        <a:cs typeface="+mn-cs"/>
      </a:defRPr>
    </a:lvl2pPr>
    <a:lvl3pPr marL="1219444" algn="l" defTabSz="1219444" rtl="0" eaLnBrk="1" latinLnBrk="0" hangingPunct="1">
      <a:defRPr sz="1600" kern="1200">
        <a:solidFill>
          <a:schemeClr val="tx1"/>
        </a:solidFill>
        <a:latin typeface="Khmer UI" pitchFamily="34" charset="0"/>
        <a:ea typeface="+mn-ea"/>
        <a:cs typeface="+mn-cs"/>
      </a:defRPr>
    </a:lvl3pPr>
    <a:lvl4pPr marL="1829166" algn="l" defTabSz="1219444" rtl="0" eaLnBrk="1" latinLnBrk="0" hangingPunct="1">
      <a:defRPr sz="1600" kern="1200">
        <a:solidFill>
          <a:schemeClr val="tx1"/>
        </a:solidFill>
        <a:latin typeface="Khmer UI" pitchFamily="34" charset="0"/>
        <a:ea typeface="+mn-ea"/>
        <a:cs typeface="+mn-cs"/>
      </a:defRPr>
    </a:lvl4pPr>
    <a:lvl5pPr marL="2438888" algn="l" defTabSz="1219444" rtl="0" eaLnBrk="1" latinLnBrk="0" hangingPunct="1">
      <a:defRPr sz="1600" kern="1200">
        <a:solidFill>
          <a:schemeClr val="tx1"/>
        </a:solidFill>
        <a:latin typeface="Khmer UI" pitchFamily="34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“m2” for painting; “pc” for Lamp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8488A-FFEE-46BF-9D62-27A0C53AAE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30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7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8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6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0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07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2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96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2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1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9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9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4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9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90082-D6B8-4BC5-AE85-7D1AE2301D9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="" xmlns:a16="http://schemas.microsoft.com/office/drawing/2014/main" id="{93856B0A-76E1-425B-9BF3-BAF34DC96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294"/>
            <a:ext cx="12195175" cy="812988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="" xmlns:a16="http://schemas.microsoft.com/office/drawing/2014/main" id="{F7060CC3-938E-4D7F-B6B3-ACB94F1818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955"/>
            <a:ext cx="12195175" cy="81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9423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3"/>
                </a:solidFill>
              </a:rPr>
              <a:t>Running Together</a:t>
            </a:r>
            <a:endParaRPr kumimoji="1" lang="zh-CN" altLang="en-US" sz="1200">
              <a:solidFill>
                <a:schemeClr val="accent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10010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3"/>
                </a:solidFill>
              </a:rPr>
              <a:t>Running Together</a:t>
            </a:r>
            <a:endParaRPr kumimoji="1" lang="zh-CN" altLang="en-US" sz="1200">
              <a:solidFill>
                <a:schemeClr val="accent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97479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3"/>
                </a:solidFill>
              </a:rPr>
              <a:t>Running Together</a:t>
            </a:r>
            <a:endParaRPr kumimoji="1" lang="zh-CN" altLang="en-US" sz="1200">
              <a:solidFill>
                <a:schemeClr val="accent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18728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4"/>
                </a:solidFill>
              </a:rPr>
              <a:t>Running Together</a:t>
            </a:r>
            <a:endParaRPr kumimoji="1" lang="zh-CN" altLang="en-US" sz="1200">
              <a:solidFill>
                <a:schemeClr val="accent4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4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19286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4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</p:spTree>
    <p:extLst>
      <p:ext uri="{BB962C8B-B14F-4D97-AF65-F5344CB8AC3E}">
        <p14:creationId xmlns:p14="http://schemas.microsoft.com/office/powerpoint/2010/main" val="1089463166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052" y="6364298"/>
            <a:ext cx="293446" cy="293446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bg1"/>
                </a:solidFill>
              </a:rPr>
              <a:t>Running Together</a:t>
            </a:r>
            <a:endParaRPr kumimoji="1" lang="zh-CN" altLang="en-US" sz="120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</p:spTree>
    <p:extLst>
      <p:ext uri="{BB962C8B-B14F-4D97-AF65-F5344CB8AC3E}">
        <p14:creationId xmlns:p14="http://schemas.microsoft.com/office/powerpoint/2010/main" val="342157152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4" y="3027197"/>
            <a:ext cx="3284826" cy="805194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自定义版式">
    <p:bg>
      <p:bgPr>
        <a:gradFill flip="none" rotWithShape="1">
          <a:gsLst>
            <a:gs pos="0">
              <a:schemeClr val="tx1"/>
            </a:gs>
            <a:gs pos="100000">
              <a:schemeClr val="accent3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56" y="405458"/>
            <a:ext cx="6321901" cy="5137200"/>
          </a:xfrm>
          <a:prstGeom prst="rect">
            <a:avLst/>
          </a:prstGeom>
        </p:spPr>
      </p:pic>
      <p:pic>
        <p:nvPicPr>
          <p:cNvPr id="5" name="Picture 2" descr="C:\Users\Isaac Chan\Documents\Isaac's Workshop\LAB\Logos\RIB logo family\RIB\RIB logo\RIB logo_solid colour\vrz_RIB_2010-07-01_logo-45mm-2D_white.emf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67" y="4725938"/>
            <a:ext cx="2603533" cy="1057934"/>
          </a:xfrm>
          <a:prstGeom prst="rect">
            <a:avLst/>
          </a:prstGeom>
          <a:noFill/>
          <a:effectLst>
            <a:outerShdw blurRad="635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6267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606548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1"/>
                </a:solidFill>
              </a:rPr>
              <a:t>Running Together</a:t>
            </a:r>
            <a:endParaRPr kumimoji="1" lang="zh-CN" altLang="en-US" sz="1200">
              <a:solidFill>
                <a:schemeClr val="accent1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7978" y="6391064"/>
            <a:ext cx="292277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6968"/>
      </p:ext>
    </p:extLst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524" cy="68580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02043" y="5878066"/>
            <a:ext cx="1210993" cy="49305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12" name="内容占位符 3"/>
          <p:cNvSpPr>
            <a:spLocks noGrp="1"/>
          </p:cNvSpPr>
          <p:nvPr>
            <p:ph sz="quarter" idx="10"/>
          </p:nvPr>
        </p:nvSpPr>
        <p:spPr>
          <a:xfrm>
            <a:off x="556146" y="1125538"/>
            <a:ext cx="10587600" cy="5176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800052" y="5104934"/>
            <a:ext cx="293446" cy="1637228"/>
            <a:chOff x="11800052" y="5104934"/>
            <a:chExt cx="293446" cy="1637228"/>
          </a:xfrm>
        </p:grpSpPr>
        <p:pic>
          <p:nvPicPr>
            <p:cNvPr id="10" name="图片 11">
              <a:hlinkClick r:id="" action="ppaction://noaction"/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00052" y="6448716"/>
              <a:ext cx="293446" cy="293446"/>
            </a:xfrm>
            <a:prstGeom prst="rect">
              <a:avLst/>
            </a:prstGeom>
            <a:noFill/>
          </p:spPr>
        </p:pic>
        <p:sp>
          <p:nvSpPr>
            <p:cNvPr id="13" name="文本框 12"/>
            <p:cNvSpPr txBox="1"/>
            <p:nvPr userDrawn="1"/>
          </p:nvSpPr>
          <p:spPr>
            <a:xfrm rot="16200000">
              <a:off x="11343469" y="5615907"/>
              <a:ext cx="120661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</a:rPr>
                <a:t>Running Together</a:t>
              </a:r>
              <a:endParaRPr kumimoji="1" lang="zh-CN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654445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0"/>
          </p:nvPr>
        </p:nvSpPr>
        <p:spPr>
          <a:xfrm>
            <a:off x="555554" y="6527878"/>
            <a:ext cx="9611061" cy="33012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322">
              <a:defRPr/>
            </a:pPr>
            <a:r>
              <a:rPr lang="zh-CN" altLang="en-US" sz="2399" smtClean="0">
                <a:solidFill>
                  <a:srgbClr val="000000"/>
                </a:solidFill>
              </a:rPr>
              <a:t>© RIB Software AG reserves all rights including the rights of disposal such as copying and passing on to third parties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693595" y="6527879"/>
            <a:ext cx="1261898" cy="33171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322">
              <a:defRPr/>
            </a:pPr>
            <a:fld id="{5B14DA92-1454-44E1-87F5-872BEB9E5823}" type="slidenum">
              <a:rPr lang="en-US" sz="2399" smtClean="0">
                <a:solidFill>
                  <a:srgbClr val="000000"/>
                </a:solidFill>
              </a:rPr>
              <a:pPr defTabSz="1219322">
                <a:defRPr/>
              </a:pPr>
              <a:t>‹#›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6252438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b="145"/>
          <a:stretch>
            <a:fillRect/>
          </a:stretch>
        </p:blipFill>
        <p:spPr>
          <a:xfrm>
            <a:off x="0" y="0"/>
            <a:ext cx="12195174" cy="6847830"/>
          </a:xfrm>
          <a:custGeom>
            <a:avLst/>
            <a:gdLst>
              <a:gd name="connsiteX0" fmla="*/ 0 w 12195174"/>
              <a:gd name="connsiteY0" fmla="*/ 0 h 6847830"/>
              <a:gd name="connsiteX1" fmla="*/ 12195174 w 12195174"/>
              <a:gd name="connsiteY1" fmla="*/ 0 h 6847830"/>
              <a:gd name="connsiteX2" fmla="*/ 12195174 w 12195174"/>
              <a:gd name="connsiteY2" fmla="*/ 6847830 h 6847830"/>
              <a:gd name="connsiteX3" fmla="*/ 0 w 12195174"/>
              <a:gd name="connsiteY3" fmla="*/ 6847830 h 6847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4" h="6847830">
                <a:moveTo>
                  <a:pt x="0" y="0"/>
                </a:moveTo>
                <a:lnTo>
                  <a:pt x="12195174" y="0"/>
                </a:lnTo>
                <a:lnTo>
                  <a:pt x="12195174" y="6847830"/>
                </a:lnTo>
                <a:lnTo>
                  <a:pt x="0" y="6847830"/>
                </a:lnTo>
                <a:close/>
              </a:path>
            </a:pathLst>
          </a:custGeom>
        </p:spPr>
      </p:pic>
      <p:pic>
        <p:nvPicPr>
          <p:cNvPr id="4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8"/>
          <a:stretch>
            <a:fillRect/>
          </a:stretch>
        </p:blipFill>
        <p:spPr>
          <a:xfrm>
            <a:off x="0" y="511598"/>
            <a:ext cx="12182004" cy="6347990"/>
          </a:xfrm>
          <a:custGeom>
            <a:avLst/>
            <a:gdLst>
              <a:gd name="connsiteX0" fmla="*/ 0 w 12182004"/>
              <a:gd name="connsiteY0" fmla="*/ 0 h 6347990"/>
              <a:gd name="connsiteX1" fmla="*/ 12182004 w 12182004"/>
              <a:gd name="connsiteY1" fmla="*/ 0 h 6347990"/>
              <a:gd name="connsiteX2" fmla="*/ 12182004 w 12182004"/>
              <a:gd name="connsiteY2" fmla="*/ 6347990 h 6347990"/>
              <a:gd name="connsiteX3" fmla="*/ 0 w 12182004"/>
              <a:gd name="connsiteY3" fmla="*/ 6347990 h 634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004" h="6347990">
                <a:moveTo>
                  <a:pt x="0" y="0"/>
                </a:moveTo>
                <a:lnTo>
                  <a:pt x="12182004" y="0"/>
                </a:lnTo>
                <a:lnTo>
                  <a:pt x="12182004" y="6347990"/>
                </a:lnTo>
                <a:lnTo>
                  <a:pt x="0" y="634799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504508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524" cy="6858000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202043" y="5878066"/>
            <a:ext cx="1210993" cy="4930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33481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FFFFFF"/>
                </a:solidFill>
              </a:rPr>
              <a:pPr/>
              <a:t>‹#›</a:t>
            </a:fld>
            <a:endParaRPr lang="uk-UA" altLang="zh-CN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5249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12" name="内容占位符 3"/>
          <p:cNvSpPr>
            <a:spLocks noGrp="1"/>
          </p:cNvSpPr>
          <p:nvPr>
            <p:ph sz="quarter" idx="10"/>
          </p:nvPr>
        </p:nvSpPr>
        <p:spPr>
          <a:xfrm>
            <a:off x="556146" y="1125538"/>
            <a:ext cx="10587600" cy="51768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FFFFFF"/>
                </a:solidFill>
              </a:rPr>
              <a:pPr/>
              <a:t>‹#›</a:t>
            </a:fld>
            <a:endParaRPr lang="uk-UA" altLang="zh-CN">
              <a:solidFill>
                <a:srgbClr val="FFFFFF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A5FB9999-1A96-4E2F-B6E9-1C4A4FA62010}"/>
              </a:ext>
            </a:extLst>
          </p:cNvPr>
          <p:cNvGrpSpPr/>
          <p:nvPr userDrawn="1"/>
        </p:nvGrpSpPr>
        <p:grpSpPr>
          <a:xfrm rot="16200000">
            <a:off x="11088461" y="5638259"/>
            <a:ext cx="1711596" cy="264878"/>
            <a:chOff x="898887" y="5673763"/>
            <a:chExt cx="3893753" cy="602578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AF143CC3-1B9F-4BC2-BF1F-D262F09EFE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48" r="8370" b="10064"/>
            <a:stretch/>
          </p:blipFill>
          <p:spPr>
            <a:xfrm>
              <a:off x="898887" y="5673763"/>
              <a:ext cx="2213998" cy="602578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="" xmlns:a16="http://schemas.microsoft.com/office/drawing/2014/main" id="{C9811064-3191-4CBF-B42F-0F81F744F56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81647" y="5718998"/>
              <a:ext cx="1210993" cy="49305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24467606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FFFFFF"/>
                </a:solidFill>
              </a:rPr>
              <a:pPr/>
              <a:t>‹#›</a:t>
            </a:fld>
            <a:endParaRPr lang="uk-UA" altLang="zh-CN">
              <a:solidFill>
                <a:srgbClr val="FFFFFF"/>
              </a:solidFill>
            </a:endParaRPr>
          </a:p>
        </p:txBody>
      </p:sp>
      <p:pic>
        <p:nvPicPr>
          <p:cNvPr id="9" name="图片 11" descr="图片包含 天空&#10;&#10;已生成极高可信度的说明">
            <a:extLst>
              <a:ext uri="{FF2B5EF4-FFF2-40B4-BE49-F238E27FC236}">
                <a16:creationId xmlns="" xmlns:a16="http://schemas.microsoft.com/office/drawing/2014/main" id="{0B809C77-7BCB-4BC1-AFB9-FF276AB75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70711" y="5892235"/>
            <a:ext cx="1152128" cy="2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3696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FFFFFF"/>
                </a:solidFill>
              </a:rPr>
              <a:pPr/>
              <a:t>‹#›</a:t>
            </a:fld>
            <a:endParaRPr lang="uk-UA" altLang="zh-CN">
              <a:solidFill>
                <a:srgbClr val="FFFFFF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C0DDF93B-83A4-4C26-9B3E-DCF876913EF6}"/>
              </a:ext>
            </a:extLst>
          </p:cNvPr>
          <p:cNvGrpSpPr/>
          <p:nvPr userDrawn="1"/>
        </p:nvGrpSpPr>
        <p:grpSpPr>
          <a:xfrm rot="16200000">
            <a:off x="11088461" y="5638259"/>
            <a:ext cx="1711596" cy="264878"/>
            <a:chOff x="898887" y="5673763"/>
            <a:chExt cx="3893753" cy="602578"/>
          </a:xfrm>
        </p:grpSpPr>
        <p:pic>
          <p:nvPicPr>
            <p:cNvPr id="13" name="图片 12">
              <a:extLst>
                <a:ext uri="{FF2B5EF4-FFF2-40B4-BE49-F238E27FC236}">
                  <a16:creationId xmlns="" xmlns:a16="http://schemas.microsoft.com/office/drawing/2014/main" id="{B0E28849-710E-4CD5-9AB1-C99F1CBC1F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48" r="8370" b="10064"/>
            <a:stretch/>
          </p:blipFill>
          <p:spPr>
            <a:xfrm>
              <a:off x="898887" y="5673763"/>
              <a:ext cx="2213998" cy="602578"/>
            </a:xfrm>
            <a:prstGeom prst="rect">
              <a:avLst/>
            </a:prstGeom>
          </p:spPr>
        </p:pic>
        <p:pic>
          <p:nvPicPr>
            <p:cNvPr id="14" name="Picture 5">
              <a:extLst>
                <a:ext uri="{FF2B5EF4-FFF2-40B4-BE49-F238E27FC236}">
                  <a16:creationId xmlns="" xmlns:a16="http://schemas.microsoft.com/office/drawing/2014/main" id="{C209F545-0369-49DF-93F9-2991D46F2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581647" y="5718998"/>
              <a:ext cx="1210993" cy="49305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29221434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919191"/>
                </a:solidFill>
              </a:rPr>
              <a:pPr/>
              <a:t>‹#›</a:t>
            </a:fld>
            <a:endParaRPr lang="uk-UA" altLang="zh-CN">
              <a:solidFill>
                <a:srgbClr val="919191"/>
              </a:solidFill>
            </a:endParaRPr>
          </a:p>
        </p:txBody>
      </p:sp>
      <p:pic>
        <p:nvPicPr>
          <p:cNvPr id="8" name="图片 11" descr="图片包含 天空&#10;&#10;已生成极高可信度的说明">
            <a:extLst>
              <a:ext uri="{FF2B5EF4-FFF2-40B4-BE49-F238E27FC236}">
                <a16:creationId xmlns="" xmlns:a16="http://schemas.microsoft.com/office/drawing/2014/main" id="{0B809C77-7BCB-4BC1-AFB9-FF276AB75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70711" y="5892235"/>
            <a:ext cx="1152128" cy="2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8914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3857" y="0"/>
            <a:ext cx="1219517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31483" y="3141762"/>
            <a:ext cx="8474416" cy="2808312"/>
          </a:xfrm>
        </p:spPr>
        <p:txBody>
          <a:bodyPr anchor="t">
            <a:normAutofit/>
          </a:bodyPr>
          <a:lstStyle>
            <a:lvl1pPr algn="l">
              <a:defRPr sz="3600" b="0" i="0" cap="none" baseline="0"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altLang="zh-CN"/>
              <a:t>Main Title</a:t>
            </a:r>
            <a:endParaRPr lang="en-US"/>
          </a:p>
        </p:txBody>
      </p:sp>
      <p:grpSp>
        <p:nvGrpSpPr>
          <p:cNvPr id="4" name="组 3"/>
          <p:cNvGrpSpPr/>
          <p:nvPr userDrawn="1"/>
        </p:nvGrpSpPr>
        <p:grpSpPr>
          <a:xfrm>
            <a:off x="8903494" y="2133650"/>
            <a:ext cx="2612293" cy="375007"/>
            <a:chOff x="6085844" y="909514"/>
            <a:chExt cx="5016069" cy="720080"/>
          </a:xfrm>
        </p:grpSpPr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333337" y="909514"/>
              <a:ext cx="1768576" cy="720080"/>
            </a:xfrm>
            <a:prstGeom prst="rect">
              <a:avLst/>
            </a:prstGeom>
            <a:noFill/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44" y="969272"/>
              <a:ext cx="2819552" cy="6005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54800245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919191"/>
                </a:solidFill>
              </a:rPr>
              <a:t>Running Together</a:t>
            </a:r>
            <a:endParaRPr kumimoji="1" lang="zh-CN" altLang="en-US" sz="1200">
              <a:solidFill>
                <a:srgbClr val="91919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919191"/>
                </a:solidFill>
              </a:rPr>
              <a:pPr/>
              <a:t>‹#›</a:t>
            </a:fld>
            <a:endParaRPr lang="uk-UA" altLang="zh-CN">
              <a:solidFill>
                <a:srgbClr val="91919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2483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919191"/>
                </a:solidFill>
              </a:rPr>
              <a:t>Running Together</a:t>
            </a:r>
            <a:endParaRPr kumimoji="1" lang="zh-CN" altLang="en-US" sz="1200">
              <a:solidFill>
                <a:srgbClr val="91919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919191"/>
                </a:solidFill>
              </a:rPr>
              <a:pPr/>
              <a:t>‹#›</a:t>
            </a:fld>
            <a:endParaRPr lang="uk-UA" altLang="zh-CN">
              <a:solidFill>
                <a:srgbClr val="91919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774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919191"/>
                </a:solidFill>
              </a:rPr>
              <a:t>Running Together</a:t>
            </a:r>
            <a:endParaRPr kumimoji="1" lang="zh-CN" altLang="en-US" sz="1200">
              <a:solidFill>
                <a:srgbClr val="91919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919191"/>
                </a:solidFill>
              </a:rPr>
              <a:pPr/>
              <a:t>‹#›</a:t>
            </a:fld>
            <a:endParaRPr lang="uk-UA" altLang="zh-CN">
              <a:solidFill>
                <a:srgbClr val="91919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60571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919191"/>
                </a:solidFill>
              </a:rPr>
              <a:t>Running Together</a:t>
            </a:r>
            <a:endParaRPr kumimoji="1" lang="zh-CN" altLang="en-US" sz="1200">
              <a:solidFill>
                <a:srgbClr val="91919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919191"/>
                </a:solidFill>
              </a:rPr>
              <a:pPr/>
              <a:t>‹#›</a:t>
            </a:fld>
            <a:endParaRPr lang="uk-UA" altLang="zh-CN">
              <a:solidFill>
                <a:srgbClr val="91919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100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C6C6C6"/>
                </a:solidFill>
              </a:rPr>
              <a:t>Running Together</a:t>
            </a:r>
            <a:endParaRPr kumimoji="1" lang="zh-CN" altLang="en-US" sz="1200">
              <a:solidFill>
                <a:srgbClr val="C6C6C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4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C6C6C6"/>
                </a:solidFill>
              </a:rPr>
              <a:pPr/>
              <a:t>‹#›</a:t>
            </a:fld>
            <a:endParaRPr lang="uk-UA" altLang="zh-CN">
              <a:solidFill>
                <a:srgbClr val="C6C6C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4946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4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C6C6C6"/>
                </a:solidFill>
              </a:rPr>
              <a:pPr/>
              <a:t>‹#›</a:t>
            </a:fld>
            <a:endParaRPr lang="uk-UA" altLang="zh-CN">
              <a:solidFill>
                <a:srgbClr val="C6C6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97384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052" y="6364298"/>
            <a:ext cx="293446" cy="293446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rgbClr val="FFFFFF"/>
                </a:solidFill>
              </a:rPr>
              <a:t>Running Together</a:t>
            </a:r>
            <a:endParaRPr kumimoji="1" lang="zh-CN" altLang="en-US" sz="1200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>
                <a:solidFill>
                  <a:srgbClr val="FFFFFF"/>
                </a:solidFill>
              </a:rPr>
              <a:pPr/>
              <a:t>‹#›</a:t>
            </a:fld>
            <a:endParaRPr lang="uk-UA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03261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4" y="3027197"/>
            <a:ext cx="3284826" cy="8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4619"/>
      </p:ext>
    </p:extLst>
  </p:cSld>
  <p:clrMapOvr>
    <a:masterClrMapping/>
  </p:clrMapOvr>
  <p:transition spd="slow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自定义版式">
    <p:bg>
      <p:bgPr>
        <a:gradFill flip="none" rotWithShape="1">
          <a:gsLst>
            <a:gs pos="0">
              <a:schemeClr val="tx1"/>
            </a:gs>
            <a:gs pos="100000">
              <a:schemeClr val="accent3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56" y="405458"/>
            <a:ext cx="6321901" cy="5137200"/>
          </a:xfrm>
          <a:prstGeom prst="rect">
            <a:avLst/>
          </a:prstGeom>
        </p:spPr>
      </p:pic>
      <p:pic>
        <p:nvPicPr>
          <p:cNvPr id="5" name="Picture 2" descr="C:\Users\Isaac Chan\Documents\Isaac's Workshop\LAB\Logos\RIB logo family\RIB\RIB logo\RIB logo_solid colour\vrz_RIB_2010-07-01_logo-45mm-2D_white.emf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67" y="4725938"/>
            <a:ext cx="2603533" cy="1057934"/>
          </a:xfrm>
          <a:prstGeom prst="rect">
            <a:avLst/>
          </a:prstGeom>
          <a:noFill/>
          <a:effectLst>
            <a:outerShdw blurRad="635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42107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219782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12" name="内容占位符 3"/>
          <p:cNvSpPr>
            <a:spLocks noGrp="1"/>
          </p:cNvSpPr>
          <p:nvPr>
            <p:ph sz="quarter" idx="10"/>
          </p:nvPr>
        </p:nvSpPr>
        <p:spPr>
          <a:xfrm>
            <a:off x="556146" y="1125538"/>
            <a:ext cx="10587600" cy="51768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8" name="矩形 7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143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4329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17863" y="6020855"/>
            <a:ext cx="891279" cy="21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2668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3857" y="0"/>
            <a:ext cx="1219517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31483" y="3141762"/>
            <a:ext cx="8474416" cy="2808312"/>
          </a:xfrm>
        </p:spPr>
        <p:txBody>
          <a:bodyPr anchor="t">
            <a:normAutofit/>
          </a:bodyPr>
          <a:lstStyle>
            <a:lvl1pPr algn="l">
              <a:defRPr sz="3600" b="0" i="0" cap="none" baseline="0">
                <a:solidFill>
                  <a:schemeClr val="bg1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altLang="zh-CN"/>
              <a:t>Main Title</a:t>
            </a:r>
            <a:endParaRPr lang="en-US"/>
          </a:p>
        </p:txBody>
      </p:sp>
      <p:grpSp>
        <p:nvGrpSpPr>
          <p:cNvPr id="4" name="组 3"/>
          <p:cNvGrpSpPr/>
          <p:nvPr userDrawn="1"/>
        </p:nvGrpSpPr>
        <p:grpSpPr>
          <a:xfrm>
            <a:off x="8903494" y="2133650"/>
            <a:ext cx="2612293" cy="375007"/>
            <a:chOff x="6085844" y="909514"/>
            <a:chExt cx="5016069" cy="720080"/>
          </a:xfrm>
        </p:grpSpPr>
        <p:pic>
          <p:nvPicPr>
            <p:cNvPr id="14" name="Picture 5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333337" y="909514"/>
              <a:ext cx="1768576" cy="720080"/>
            </a:xfrm>
            <a:prstGeom prst="rect">
              <a:avLst/>
            </a:prstGeom>
            <a:noFill/>
          </p:spPr>
        </p:pic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44" y="969272"/>
              <a:ext cx="2819552" cy="6005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9378111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98375" y="0"/>
            <a:ext cx="4968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 userDrawn="1"/>
        </p:nvSpPr>
        <p:spPr>
          <a:xfrm rot="16200000">
            <a:off x="11343469" y="5466815"/>
            <a:ext cx="12066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200">
                <a:solidFill>
                  <a:schemeClr val="accent3"/>
                </a:solidFill>
              </a:rPr>
              <a:t>Running Together</a:t>
            </a:r>
            <a:endParaRPr kumimoji="1" lang="zh-CN" altLang="en-US" sz="1200">
              <a:solidFill>
                <a:schemeClr val="accent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56147" y="0"/>
            <a:ext cx="10587600" cy="888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text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98375" y="216382"/>
            <a:ext cx="496800" cy="455715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marL="0" algn="ctr" defTabSz="1219444" rtl="0" eaLnBrk="1" latinLnBrk="0" hangingPunct="1">
              <a:defRPr lang="en-US" sz="1300" b="0" i="0" kern="1200" smtClean="0">
                <a:ln w="3175">
                  <a:noFill/>
                </a:ln>
                <a:solidFill>
                  <a:schemeClr val="accent3"/>
                </a:solidFill>
                <a:effectLst/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1F7FD0D0-2E4A-4297-ADBE-60EAD2385CD8}" type="slidenum">
              <a:rPr lang="uk-UA" altLang="zh-CN" smtClean="0"/>
              <a:pPr/>
              <a:t>‹#›</a:t>
            </a:fld>
            <a:endParaRPr lang="uk-UA" altLang="zh-CN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9175" y="6362544"/>
            <a:ext cx="295200" cy="2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11377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6146" y="0"/>
            <a:ext cx="10586081" cy="888480"/>
          </a:xfrm>
          <a:prstGeom prst="rect">
            <a:avLst/>
          </a:prstGeom>
        </p:spPr>
        <p:txBody>
          <a:bodyPr vert="horz" lIns="121944" tIns="60972" rIns="121944" bIns="60972" rtlCol="0" anchor="b">
            <a:normAutofit/>
          </a:bodyPr>
          <a:lstStyle/>
          <a:p>
            <a:r>
              <a:rPr lang="en-US" altLang="zh-CN"/>
              <a:t>iTWO Title Sample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6147" y="1125004"/>
            <a:ext cx="10586080" cy="5177351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en-US" altLang="zh-CN"/>
              <a:t>text</a:t>
            </a:r>
            <a:endParaRPr lang="zh-CN" altLang="en-US"/>
          </a:p>
          <a:p>
            <a:pPr lvl="1"/>
            <a:r>
              <a:rPr lang="en-US" altLang="zh-CN"/>
              <a:t>text</a:t>
            </a:r>
            <a:endParaRPr lang="zh-CN" altLang="en-US"/>
          </a:p>
          <a:p>
            <a:pPr lvl="2"/>
            <a:r>
              <a:rPr lang="en-US" altLang="zh-CN"/>
              <a:t>text</a:t>
            </a:r>
            <a:endParaRPr lang="zh-CN" altLang="en-US"/>
          </a:p>
          <a:p>
            <a:pPr lvl="3"/>
            <a:r>
              <a:rPr lang="en-US" altLang="zh-CN"/>
              <a:t>text</a:t>
            </a:r>
            <a:endParaRPr lang="zh-CN" altLang="en-US"/>
          </a:p>
          <a:p>
            <a:pPr lvl="4"/>
            <a:r>
              <a:rPr lang="en-US" altLang="zh-CN"/>
              <a:t>text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1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84" r:id="rId8"/>
    <p:sldLayoutId id="2147483674" r:id="rId9"/>
    <p:sldLayoutId id="2147483676" r:id="rId10"/>
    <p:sldLayoutId id="2147483675" r:id="rId11"/>
    <p:sldLayoutId id="2147483683" r:id="rId12"/>
    <p:sldLayoutId id="2147483677" r:id="rId13"/>
    <p:sldLayoutId id="2147483682" r:id="rId14"/>
    <p:sldLayoutId id="2147483678" r:id="rId15"/>
    <p:sldLayoutId id="2147483668" r:id="rId16"/>
    <p:sldLayoutId id="2147483679" r:id="rId17"/>
    <p:sldLayoutId id="2147483686" r:id="rId18"/>
    <p:sldLayoutId id="2147483706" r:id="rId19"/>
    <p:sldLayoutId id="2147483707" r:id="rId20"/>
    <p:sldLayoutId id="2147483708" r:id="rId21"/>
  </p:sldLayoutIdLst>
  <p:transition>
    <p:wipe/>
  </p:transition>
  <p:hf hdr="0" ftr="0" dt="0"/>
  <p:txStyles>
    <p:titleStyle>
      <a:lvl1pPr algn="l" defTabSz="1219444" rtl="0" eaLnBrk="1" latinLnBrk="0" hangingPunct="1">
        <a:spcBef>
          <a:spcPct val="0"/>
        </a:spcBef>
        <a:buNone/>
        <a:defRPr sz="3600" b="0" i="0" kern="1200">
          <a:solidFill>
            <a:schemeClr val="tx2"/>
          </a:solidFill>
          <a:effectLst/>
          <a:latin typeface="Segoe UI Light" charset="0"/>
          <a:ea typeface="Segoe UI Light" charset="0"/>
          <a:cs typeface="Segoe UI Light" charset="0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Clr>
          <a:schemeClr val="accent1"/>
        </a:buClr>
        <a:buFontTx/>
        <a:buBlip>
          <a:blip r:embed="rId23"/>
        </a:buBlip>
        <a:defRPr sz="2000" b="1" i="0" kern="1200">
          <a:solidFill>
            <a:schemeClr val="accent1"/>
          </a:solidFill>
          <a:effectLst/>
          <a:latin typeface="Segoe UI" charset="0"/>
          <a:ea typeface="Segoe UI" charset="0"/>
          <a:cs typeface="Segoe UI" charset="0"/>
        </a:defRPr>
      </a:lvl1pPr>
      <a:lvl2pPr marL="990798" indent="-381076" algn="l" defTabSz="1219444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16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524305" indent="-304861" algn="l" defTabSz="1219444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1400" b="0" i="1" kern="1200">
          <a:solidFill>
            <a:schemeClr val="accent3"/>
          </a:solidFill>
          <a:latin typeface="Segoe UI Light" charset="0"/>
          <a:ea typeface="Segoe UI Light" charset="0"/>
          <a:cs typeface="Segoe UI Light" charset="0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1400" b="0" i="1" kern="1200">
          <a:solidFill>
            <a:schemeClr val="accent3"/>
          </a:solidFill>
          <a:latin typeface="Segoe UI Light" charset="0"/>
          <a:ea typeface="Segoe UI Light" charset="0"/>
          <a:cs typeface="Segoe UI Light" charset="0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56146" y="0"/>
            <a:ext cx="10586081" cy="888480"/>
          </a:xfrm>
          <a:prstGeom prst="rect">
            <a:avLst/>
          </a:prstGeom>
        </p:spPr>
        <p:txBody>
          <a:bodyPr vert="horz" lIns="121944" tIns="60972" rIns="121944" bIns="60972" rtlCol="0" anchor="b">
            <a:normAutofit/>
          </a:bodyPr>
          <a:lstStyle/>
          <a:p>
            <a:r>
              <a:rPr lang="en-US" altLang="zh-CN"/>
              <a:t>iTWO Title Sample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6147" y="1125004"/>
            <a:ext cx="10586080" cy="5177351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en-US" altLang="zh-CN"/>
              <a:t>text</a:t>
            </a:r>
            <a:endParaRPr lang="zh-CN" altLang="en-US"/>
          </a:p>
          <a:p>
            <a:pPr lvl="1"/>
            <a:r>
              <a:rPr lang="en-US" altLang="zh-CN"/>
              <a:t>text</a:t>
            </a:r>
            <a:endParaRPr lang="zh-CN" altLang="en-US"/>
          </a:p>
          <a:p>
            <a:pPr lvl="2"/>
            <a:r>
              <a:rPr lang="en-US" altLang="zh-CN"/>
              <a:t>text</a:t>
            </a:r>
            <a:endParaRPr lang="zh-CN" altLang="en-US"/>
          </a:p>
          <a:p>
            <a:pPr lvl="3"/>
            <a:r>
              <a:rPr lang="en-US" altLang="zh-CN"/>
              <a:t>text</a:t>
            </a:r>
            <a:endParaRPr lang="zh-CN" altLang="en-US"/>
          </a:p>
          <a:p>
            <a:pPr lvl="4"/>
            <a:r>
              <a:rPr lang="en-US" altLang="zh-CN"/>
              <a:t>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ransition>
    <p:wipe/>
  </p:transition>
  <p:hf hdr="0" ftr="0" dt="0"/>
  <p:txStyles>
    <p:titleStyle>
      <a:lvl1pPr algn="l" defTabSz="1219444" rtl="0" eaLnBrk="1" latinLnBrk="0" hangingPunct="1">
        <a:spcBef>
          <a:spcPct val="0"/>
        </a:spcBef>
        <a:buNone/>
        <a:defRPr sz="3600" b="0" i="0" kern="1200">
          <a:solidFill>
            <a:schemeClr val="tx2"/>
          </a:solidFill>
          <a:effectLst/>
          <a:latin typeface="Segoe UI Light" charset="0"/>
          <a:ea typeface="Segoe UI Light" charset="0"/>
          <a:cs typeface="Segoe UI Light" charset="0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Clr>
          <a:schemeClr val="accent1"/>
        </a:buClr>
        <a:buFontTx/>
        <a:buBlip>
          <a:blip r:embed="rId20"/>
        </a:buBlip>
        <a:defRPr sz="2000" b="1" i="0" kern="1200">
          <a:solidFill>
            <a:schemeClr val="accent1"/>
          </a:solidFill>
          <a:effectLst/>
          <a:latin typeface="Segoe UI" charset="0"/>
          <a:ea typeface="Segoe UI" charset="0"/>
          <a:cs typeface="Segoe UI" charset="0"/>
        </a:defRPr>
      </a:lvl1pPr>
      <a:lvl2pPr marL="990798" indent="-381076" algn="l" defTabSz="1219444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16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524305" indent="-304861" algn="l" defTabSz="1219444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1400" b="0" i="1" kern="1200">
          <a:solidFill>
            <a:schemeClr val="accent3"/>
          </a:solidFill>
          <a:latin typeface="Segoe UI Light" charset="0"/>
          <a:ea typeface="Segoe UI Light" charset="0"/>
          <a:cs typeface="Segoe UI Light" charset="0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1400" b="0" i="1" kern="1200">
          <a:solidFill>
            <a:schemeClr val="accent3"/>
          </a:solidFill>
          <a:latin typeface="Segoe UI Light" charset="0"/>
          <a:ea typeface="Segoe UI Light" charset="0"/>
          <a:cs typeface="Segoe UI Light" charset="0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/>
        </p:nvSpPr>
        <p:spPr>
          <a:xfrm>
            <a:off x="472472" y="0"/>
            <a:ext cx="7448586" cy="987190"/>
          </a:xfrm>
          <a:prstGeom prst="rect">
            <a:avLst/>
          </a:prstGeom>
        </p:spPr>
        <p:txBody>
          <a:bodyPr vert="horz" lIns="121972" tIns="60986" rIns="121972" bIns="60986" rtlCol="0" anchor="ctr">
            <a:normAutofit fontScale="92500" lnSpcReduction="2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1999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UI" pitchFamily="34" charset="0"/>
                <a:ea typeface="+mj-ea"/>
                <a:cs typeface="Khmer UI" pitchFamily="34" charset="0"/>
              </a:defRPr>
            </a:lvl1pPr>
          </a:lstStyle>
          <a:p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Project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Management-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Module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Chart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in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9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iTWO</a:t>
            </a:r>
            <a:endParaRPr lang="zh-CN" altLang="en-US" sz="3900" b="0" dirty="0">
              <a:solidFill>
                <a:schemeClr val="tx2"/>
              </a:solidFill>
              <a:effectLst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8691860" y="1385159"/>
            <a:ext cx="3524280" cy="923209"/>
          </a:xfrm>
          <a:prstGeom prst="rect">
            <a:avLst/>
          </a:prstGeom>
        </p:spPr>
        <p:txBody>
          <a:bodyPr vert="horz" lIns="121972" tIns="60986" rIns="121972" bIns="60986" rtlCol="0" anchor="ctr"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1999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UI" pitchFamily="34" charset="0"/>
                <a:ea typeface="+mj-ea"/>
                <a:cs typeface="Khmer UI" pitchFamily="34" charset="0"/>
              </a:defRPr>
            </a:lvl1pPr>
          </a:lstStyle>
          <a:p>
            <a:pPr marL="342969" indent="-342969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data</a:t>
            </a:r>
          </a:p>
          <a:p>
            <a:pPr marL="342969" indent="-342969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 data</a:t>
            </a:r>
          </a:p>
        </p:txBody>
      </p:sp>
      <p:sp>
        <p:nvSpPr>
          <p:cNvPr id="37" name="标题 1"/>
          <p:cNvSpPr txBox="1">
            <a:spLocks/>
          </p:cNvSpPr>
          <p:nvPr/>
        </p:nvSpPr>
        <p:spPr>
          <a:xfrm>
            <a:off x="8691861" y="2430153"/>
            <a:ext cx="3503138" cy="1960413"/>
          </a:xfrm>
          <a:prstGeom prst="rect">
            <a:avLst/>
          </a:prstGeom>
        </p:spPr>
        <p:txBody>
          <a:bodyPr vert="horz" lIns="121972" tIns="60986" rIns="121972" bIns="60986" rtlCol="0" anchor="ctr">
            <a:normAutofit lnSpcReduction="10000"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1999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UI" pitchFamily="34" charset="0"/>
                <a:ea typeface="+mj-ea"/>
                <a:cs typeface="Khmer UI" pitchFamily="34" charset="0"/>
              </a:defRPr>
            </a:lvl1pPr>
          </a:lstStyle>
          <a:p>
            <a:pPr marL="342969" indent="-342969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Calendar—Define working time &amp; exception </a:t>
            </a:r>
          </a:p>
          <a:p>
            <a:pPr marL="342969" indent="-342969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Scheduling—Define and manage schedule </a:t>
            </a:r>
          </a:p>
          <a:p>
            <a:pPr marL="342969" indent="-342969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5D Simulation—Simulate construction progress, along with cost curve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2" y="1165626"/>
            <a:ext cx="7811472" cy="496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099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10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7" y="1239045"/>
            <a:ext cx="104166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B0F0"/>
                </a:solidFill>
              </a:rPr>
              <a:t>Quantity Survey </a:t>
            </a:r>
            <a:r>
              <a:rPr lang="en-US" sz="2000" dirty="0"/>
              <a:t>is in charge of project quantity take-off based on regional standard method of measurement.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B0F0"/>
                </a:solidFill>
                <a:latin typeface="Khmer UI" pitchFamily="34" charset="0"/>
                <a:cs typeface="Khmer UI" pitchFamily="34" charset="0"/>
              </a:rPr>
              <a:t>Estimate</a:t>
            </a:r>
            <a:r>
              <a:rPr lang="en-US" sz="2000" dirty="0">
                <a:latin typeface="Khmer UI" pitchFamily="34" charset="0"/>
                <a:cs typeface="Khmer UI" pitchFamily="34" charset="0"/>
              </a:rPr>
              <a:t> allows to calculate costs and prices for different contract types (lump sum, cost plus, fixed price) in early phases on a very plain </a:t>
            </a:r>
            <a:r>
              <a:rPr lang="en-US" sz="2000" dirty="0" smtClean="0">
                <a:latin typeface="Khmer UI" pitchFamily="34" charset="0"/>
                <a:cs typeface="Khmer UI" pitchFamily="34" charset="0"/>
              </a:rPr>
              <a:t>level.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rgbClr val="00B0F0"/>
                </a:solidFill>
                <a:latin typeface="Khmer UI" pitchFamily="34" charset="0"/>
                <a:cs typeface="Khmer UI" pitchFamily="34" charset="0"/>
              </a:rPr>
              <a:t>COS</a:t>
            </a:r>
            <a:r>
              <a:rPr lang="en-US" sz="2000" dirty="0" smtClean="0"/>
              <a:t> </a:t>
            </a:r>
            <a:r>
              <a:rPr lang="en-US" sz="2000" dirty="0">
                <a:latin typeface="Khmer UI" pitchFamily="34" charset="0"/>
                <a:cs typeface="Khmer UI" pitchFamily="34" charset="0"/>
              </a:rPr>
              <a:t>is a system that can be used to assist in the generation of accurate and timely estimates. It can contain information about:</a:t>
            </a:r>
          </a:p>
          <a:p>
            <a:pPr marL="882635" lvl="2" indent="-342797">
              <a:buFont typeface="+mj-lt"/>
              <a:buAutoNum type="alphaLcPeriod"/>
            </a:pPr>
            <a:r>
              <a:rPr lang="en-US" sz="1600" dirty="0"/>
              <a:t>the costs </a:t>
            </a:r>
          </a:p>
          <a:p>
            <a:pPr marL="882635" lvl="2" indent="-342797">
              <a:buFont typeface="+mj-lt"/>
              <a:buAutoNum type="alphaLcPeriod"/>
            </a:pPr>
            <a:r>
              <a:rPr lang="en-US" sz="1600" dirty="0"/>
              <a:t>the quantities </a:t>
            </a:r>
          </a:p>
          <a:p>
            <a:pPr marL="882635" lvl="2" indent="-342797">
              <a:buFont typeface="+mj-lt"/>
              <a:buAutoNum type="alphaLcPeriod"/>
            </a:pPr>
            <a:r>
              <a:rPr lang="en-US" sz="1600" dirty="0"/>
              <a:t>the factors </a:t>
            </a:r>
          </a:p>
          <a:p>
            <a:pPr marL="882635" lvl="2" indent="-342797">
              <a:buFont typeface="+mj-lt"/>
              <a:buAutoNum type="alphaLcPeriod"/>
            </a:pPr>
            <a:r>
              <a:rPr lang="en-US" sz="1600" dirty="0"/>
              <a:t>the location</a:t>
            </a:r>
          </a:p>
          <a:p>
            <a:pPr marL="882635" lvl="2" indent="-342797">
              <a:buFont typeface="+mj-lt"/>
              <a:buAutoNum type="alphaLcPeriod"/>
            </a:pPr>
            <a:r>
              <a:rPr lang="en-US" sz="1600" dirty="0"/>
              <a:t>the time</a:t>
            </a:r>
          </a:p>
          <a:p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grpSp>
        <p:nvGrpSpPr>
          <p:cNvPr id="7" name="Gruppieren 59"/>
          <p:cNvGrpSpPr/>
          <p:nvPr/>
        </p:nvGrpSpPr>
        <p:grpSpPr>
          <a:xfrm>
            <a:off x="2936142" y="4002567"/>
            <a:ext cx="8332576" cy="2534823"/>
            <a:chOff x="3073251" y="2277665"/>
            <a:chExt cx="8334746" cy="2913913"/>
          </a:xfrm>
        </p:grpSpPr>
        <p:sp>
          <p:nvSpPr>
            <p:cNvPr id="8" name="Abgerundetes Rechteck 33"/>
            <p:cNvSpPr/>
            <p:nvPr/>
          </p:nvSpPr>
          <p:spPr>
            <a:xfrm>
              <a:off x="6344167" y="2277665"/>
              <a:ext cx="2023530" cy="291391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2199" dirty="0">
                  <a:solidFill>
                    <a:srgbClr val="FFFFFF"/>
                  </a:solidFill>
                </a:rPr>
                <a:t>Construction System</a:t>
              </a:r>
              <a:endParaRPr kumimoji="1" lang="de-DE" sz="2199" dirty="0">
                <a:solidFill>
                  <a:srgbClr val="FFFFFF"/>
                </a:solidFill>
              </a:endParaRPr>
            </a:p>
          </p:txBody>
        </p:sp>
        <p:grpSp>
          <p:nvGrpSpPr>
            <p:cNvPr id="9" name="Gruppieren 56"/>
            <p:cNvGrpSpPr/>
            <p:nvPr/>
          </p:nvGrpSpPr>
          <p:grpSpPr>
            <a:xfrm>
              <a:off x="3073251" y="2370478"/>
              <a:ext cx="3240360" cy="2584223"/>
              <a:chOff x="3325279" y="1648740"/>
              <a:chExt cx="3578745" cy="2584223"/>
            </a:xfrm>
          </p:grpSpPr>
          <p:graphicFrame>
            <p:nvGraphicFramePr>
              <p:cNvPr id="12" name="Diagramm 38"/>
              <p:cNvGraphicFramePr/>
              <p:nvPr>
                <p:extLst/>
              </p:nvPr>
            </p:nvGraphicFramePr>
            <p:xfrm>
              <a:off x="3325279" y="2694447"/>
              <a:ext cx="3578745" cy="9869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13" name="Diagramm 48"/>
              <p:cNvGraphicFramePr/>
              <p:nvPr>
                <p:extLst/>
              </p:nvPr>
            </p:nvGraphicFramePr>
            <p:xfrm>
              <a:off x="3325279" y="1648740"/>
              <a:ext cx="3578745" cy="9869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grpSp>
            <p:nvGrpSpPr>
              <p:cNvPr id="14" name="Gruppieren 50"/>
              <p:cNvGrpSpPr/>
              <p:nvPr/>
            </p:nvGrpSpPr>
            <p:grpSpPr>
              <a:xfrm>
                <a:off x="4755850" y="3763091"/>
                <a:ext cx="2147247" cy="469872"/>
                <a:chOff x="1596134" y="884394"/>
                <a:chExt cx="2395753" cy="771325"/>
              </a:xfrm>
            </p:grpSpPr>
            <p:sp>
              <p:nvSpPr>
                <p:cNvPr id="18" name="Pfeil nach rechts 54"/>
                <p:cNvSpPr/>
                <p:nvPr/>
              </p:nvSpPr>
              <p:spPr>
                <a:xfrm>
                  <a:off x="1596134" y="884394"/>
                  <a:ext cx="2395753" cy="771325"/>
                </a:xfrm>
                <a:prstGeom prst="rightArrow">
                  <a:avLst>
                    <a:gd name="adj1" fmla="val 75000"/>
                    <a:gd name="adj2" fmla="val 50000"/>
                  </a:avLst>
                </a:prstGeom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9" name="Pfeil nach rechts 4"/>
                <p:cNvSpPr/>
                <p:nvPr/>
              </p:nvSpPr>
              <p:spPr>
                <a:xfrm>
                  <a:off x="1597168" y="945072"/>
                  <a:ext cx="2106506" cy="57849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157" tIns="10157" rIns="10157" bIns="10157" numCol="1" spcCol="1270" anchor="t" anchorCtr="0">
                  <a:noAutofit/>
                </a:bodyPr>
                <a:lstStyle/>
                <a:p>
                  <a:pPr marL="171399" lvl="1" indent="-171399" defTabSz="710987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endParaRPr lang="de-DE" sz="160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endParaRPr>
                </a:p>
                <a:p>
                  <a:pPr marL="171399" lvl="1" indent="-171399" defTabSz="710987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endParaRPr lang="de-DE" sz="1600">
                    <a:solidFill>
                      <a:srgbClr val="000000">
                        <a:hueOff val="0"/>
                        <a:satOff val="0"/>
                        <a:lumOff val="0"/>
                        <a:alphaOff val="0"/>
                      </a:srgbClr>
                    </a:solidFill>
                  </a:endParaRPr>
                </a:p>
              </p:txBody>
            </p:sp>
          </p:grpSp>
          <p:grpSp>
            <p:nvGrpSpPr>
              <p:cNvPr id="15" name="Gruppieren 51"/>
              <p:cNvGrpSpPr/>
              <p:nvPr/>
            </p:nvGrpSpPr>
            <p:grpSpPr>
              <a:xfrm>
                <a:off x="3325279" y="3740154"/>
                <a:ext cx="1431497" cy="469872"/>
                <a:chOff x="0" y="848656"/>
                <a:chExt cx="1597168" cy="771325"/>
              </a:xfrm>
            </p:grpSpPr>
            <p:sp>
              <p:nvSpPr>
                <p:cNvPr id="16" name="Abgerundetes Rechteck 52"/>
                <p:cNvSpPr/>
                <p:nvPr/>
              </p:nvSpPr>
              <p:spPr>
                <a:xfrm>
                  <a:off x="0" y="848656"/>
                  <a:ext cx="1597168" cy="771325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Abgerundetes Rechteck 6"/>
                <p:cNvSpPr/>
                <p:nvPr/>
              </p:nvSpPr>
              <p:spPr>
                <a:xfrm>
                  <a:off x="37653" y="886309"/>
                  <a:ext cx="1521862" cy="69601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99034" tIns="49517" rIns="99034" bIns="49517" numCol="1" spcCol="1270" anchor="ctr" anchorCtr="0">
                  <a:noAutofit/>
                </a:bodyPr>
                <a:lstStyle/>
                <a:p>
                  <a:pPr algn="ctr" defTabSz="1155353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199" dirty="0">
                      <a:solidFill>
                        <a:srgbClr val="FFFFFF"/>
                      </a:solidFill>
                    </a:rPr>
                    <a:t>Time</a:t>
                  </a:r>
                  <a:endParaRPr lang="de-DE" sz="2199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" name="Abgerundetes Rechteck 57"/>
            <p:cNvSpPr/>
            <p:nvPr/>
          </p:nvSpPr>
          <p:spPr>
            <a:xfrm>
              <a:off x="9535789" y="3327085"/>
              <a:ext cx="1872208" cy="648072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sz="1799" dirty="0">
                  <a:solidFill>
                    <a:srgbClr val="FFFFFF"/>
                  </a:solidFill>
                </a:rPr>
                <a:t>Estimate</a:t>
              </a:r>
              <a:endParaRPr kumimoji="1" lang="de-DE" sz="1799" dirty="0">
                <a:solidFill>
                  <a:srgbClr val="FFFFFF"/>
                </a:solidFill>
              </a:endParaRPr>
            </a:p>
          </p:txBody>
        </p:sp>
        <p:sp>
          <p:nvSpPr>
            <p:cNvPr id="11" name="Pfeil nach rechts 58"/>
            <p:cNvSpPr/>
            <p:nvPr/>
          </p:nvSpPr>
          <p:spPr>
            <a:xfrm>
              <a:off x="8465689" y="3416185"/>
              <a:ext cx="972108" cy="469872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212573796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11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7" y="1239045"/>
            <a:ext cx="10416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99925" y="889549"/>
            <a:ext cx="4103387" cy="2750930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799"/>
          </a:p>
        </p:txBody>
      </p:sp>
      <p:sp>
        <p:nvSpPr>
          <p:cNvPr id="21" name="Rounded Rectangle 20"/>
          <p:cNvSpPr/>
          <p:nvPr/>
        </p:nvSpPr>
        <p:spPr>
          <a:xfrm>
            <a:off x="7579566" y="4096747"/>
            <a:ext cx="2131819" cy="54215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Master Data Prep.</a:t>
            </a:r>
            <a:endParaRPr lang="en-CA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9384904" y="2946479"/>
            <a:ext cx="1228136" cy="52975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Work Item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524292" y="989792"/>
            <a:ext cx="3095538" cy="72351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Construction System Master</a:t>
            </a:r>
            <a:endParaRPr lang="en-CA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9317844" y="2113519"/>
            <a:ext cx="1228136" cy="54165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BoQ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96677" y="2119722"/>
            <a:ext cx="1228136" cy="5513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Assembly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75273" y="5914033"/>
            <a:ext cx="1799731" cy="50392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Bid Creation</a:t>
            </a:r>
            <a:endParaRPr lang="en-CA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722764" y="1058911"/>
            <a:ext cx="3823216" cy="58220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Leading Structures</a:t>
            </a:r>
            <a:endParaRPr lang="en-CA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1398872" y="4978476"/>
            <a:ext cx="3267980" cy="56019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Markup &amp; Surcharge(Estimate Rule)</a:t>
            </a:r>
            <a:endParaRPr lang="en-CA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30672" y="3095923"/>
            <a:ext cx="2066710" cy="60801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Quantity Take-off</a:t>
            </a:r>
            <a:endParaRPr lang="en-CA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524292" y="2034077"/>
            <a:ext cx="3095538" cy="72351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Construction System Instance</a:t>
            </a:r>
            <a:endParaRPr lang="en-CA" sz="1600" dirty="0"/>
          </a:p>
        </p:txBody>
      </p:sp>
      <p:sp>
        <p:nvSpPr>
          <p:cNvPr id="31" name="Rounded Rectangle 30"/>
          <p:cNvSpPr/>
          <p:nvPr/>
        </p:nvSpPr>
        <p:spPr>
          <a:xfrm>
            <a:off x="1381066" y="5874814"/>
            <a:ext cx="3447524" cy="58236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Management Adjustment</a:t>
            </a:r>
          </a:p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(Cost Risk &amp; Factor)</a:t>
            </a:r>
            <a:endParaRPr lang="en-CA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2" name="Straight Arrow Connector 31"/>
          <p:cNvCxnSpPr>
            <a:stCxn id="23" idx="2"/>
            <a:endCxn id="30" idx="0"/>
          </p:cNvCxnSpPr>
          <p:nvPr/>
        </p:nvCxnSpPr>
        <p:spPr>
          <a:xfrm>
            <a:off x="3072061" y="1713308"/>
            <a:ext cx="0" cy="320768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593077" y="4069944"/>
            <a:ext cx="2879570" cy="5711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>
                <a:solidFill>
                  <a:schemeClr val="tx2">
                    <a:lumMod val="75000"/>
                  </a:schemeClr>
                </a:solidFill>
              </a:rPr>
              <a:t>Cost Estimate with Resource</a:t>
            </a:r>
            <a:endParaRPr lang="en-CA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64027" y="2757593"/>
            <a:ext cx="0" cy="336144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55000" y="3703941"/>
            <a:ext cx="0" cy="336144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65018" y="4641112"/>
            <a:ext cx="0" cy="336144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82576" y="5538669"/>
            <a:ext cx="0" cy="336144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8055355" y="2935680"/>
            <a:ext cx="1228136" cy="5513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Location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007260" y="2136148"/>
            <a:ext cx="1228136" cy="551349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Activity Template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8607820" y="1711278"/>
            <a:ext cx="1" cy="354705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3"/>
            <a:endCxn id="26" idx="1"/>
          </p:cNvCxnSpPr>
          <p:nvPr/>
        </p:nvCxnSpPr>
        <p:spPr>
          <a:xfrm flipV="1">
            <a:off x="4828590" y="6165996"/>
            <a:ext cx="446683" cy="1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722764" y="2934578"/>
            <a:ext cx="1228136" cy="54165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Controlling Group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8621328" y="3702604"/>
            <a:ext cx="1" cy="354705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917827" y="1668595"/>
            <a:ext cx="1" cy="354705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463795" y="1664106"/>
            <a:ext cx="1" cy="354705"/>
          </a:xfrm>
          <a:prstGeom prst="straightConnector1">
            <a:avLst/>
          </a:prstGeom>
          <a:ln w="38100">
            <a:solidFill>
              <a:schemeClr val="accent1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80768" y="853480"/>
            <a:ext cx="4622814" cy="2973739"/>
          </a:xfrm>
          <a:prstGeom prst="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  <a:ln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799"/>
          </a:p>
        </p:txBody>
      </p:sp>
      <p:sp>
        <p:nvSpPr>
          <p:cNvPr id="47" name="TextBox 46"/>
          <p:cNvSpPr txBox="1"/>
          <p:nvPr/>
        </p:nvSpPr>
        <p:spPr>
          <a:xfrm>
            <a:off x="821984" y="1692201"/>
            <a:ext cx="702307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smtClean="0">
                <a:solidFill>
                  <a:schemeClr val="tx2">
                    <a:lumMod val="75000"/>
                  </a:schemeClr>
                </a:solidFill>
              </a:rPr>
              <a:t>QS</a:t>
            </a:r>
            <a:endParaRPr lang="en-US" sz="1799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Striped Right Arrow 47"/>
          <p:cNvSpPr/>
          <p:nvPr/>
        </p:nvSpPr>
        <p:spPr>
          <a:xfrm rot="10800000">
            <a:off x="4776337" y="1115467"/>
            <a:ext cx="1789095" cy="469088"/>
          </a:xfrm>
          <a:prstGeom prst="striped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799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14265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BoQ</a:t>
            </a:r>
            <a:r>
              <a:rPr lang="en-US" b="1" dirty="0">
                <a:solidFill>
                  <a:srgbClr val="FF0000"/>
                </a:solidFill>
              </a:rPr>
              <a:t> &amp; Estimate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12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6" y="1239046"/>
            <a:ext cx="95965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sz="2000" dirty="0" err="1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import </a:t>
            </a:r>
            <a:r>
              <a:rPr lang="en-US" sz="2000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File;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stimate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 header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link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&amp; Estimate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instances 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COS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 Lib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attach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Evaluate/Calculate/Apply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COS to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Manually create new line items based on </a:t>
            </a:r>
            <a:r>
              <a:rPr lang="en-US" altLang="zh-CN" sz="2000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Check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 Line Items 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details: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link to COS for Model Object; link to Schedule Activity for Time; link to COS for Quantity </a:t>
            </a:r>
            <a:r>
              <a:rPr lang="en-US" altLang="zh-CN" sz="2000" b="1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Cost; Link to Procurement Package for Procurement; Link to </a:t>
            </a:r>
            <a:r>
              <a:rPr lang="en-US" altLang="zh-CN" sz="2000" b="1" dirty="0" err="1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altLang="zh-CN" sz="2000" b="1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 Bid</a:t>
            </a:r>
            <a:r>
              <a:rPr lang="en-US" altLang="zh-CN" sz="20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Find the Related Objects from Selected Line Item and Find the Related Line Item from Selected Object(s)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Line 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Wizard-&gt;Updater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 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check 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latest 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cost and </a:t>
            </a:r>
            <a:r>
              <a:rPr lang="en-US" altLang="zh-CN" sz="2000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Grand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Print out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Report-&gt;</a:t>
            </a:r>
            <a:r>
              <a:rPr lang="en-US" altLang="zh-CN" sz="2000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altLang="zh-CN" sz="2000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Job Cost Report</a:t>
            </a:r>
          </a:p>
        </p:txBody>
      </p:sp>
    </p:spTree>
    <p:extLst>
      <p:ext uri="{BB962C8B-B14F-4D97-AF65-F5344CB8AC3E}">
        <p14:creationId xmlns:p14="http://schemas.microsoft.com/office/powerpoint/2010/main" val="41319629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Tabs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13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7" y="1239045"/>
            <a:ext cx="104166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Estimate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Details;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Report 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 Instance Details;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 Master Lib;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 Details;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 Cost Report Page;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1851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Demo - </a:t>
            </a:r>
            <a:r>
              <a:rPr lang="en-US" dirty="0" err="1" smtClean="0"/>
              <a:t>BoQ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14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 have 3 ways to create </a:t>
            </a:r>
            <a:r>
              <a:rPr lang="en-US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Import, manually create 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copy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Wizard-&gt;GAEB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Details.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Print </a:t>
            </a:r>
            <a:r>
              <a:rPr lang="en-US" dirty="0" err="1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Report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Report-&gt;Project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97" y="1329671"/>
            <a:ext cx="5332095" cy="261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97" y="4296337"/>
            <a:ext cx="2634615" cy="20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193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Demo - COS Instance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15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assign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Objects (filtered)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that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Evaluate/Calculate/Apply to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Show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 Calculation History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for each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are assigned.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376" y="4056139"/>
            <a:ext cx="5329238" cy="2597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76" y="1239045"/>
            <a:ext cx="532638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737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Demo - Estimate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16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a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Wizard-&gt;Update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 show updated cost;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can add Line Item manually;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Find the Related Objects from Selected Line Item and Find the Related Line Item from Selected Object(s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Grand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 (by filter </a:t>
            </a:r>
            <a:r>
              <a:rPr lang="en-US" altLang="zh-CN" dirty="0" err="1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BoQ</a:t>
            </a:r>
            <a:r>
              <a:rPr lang="en-US" altLang="zh-CN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Items)</a:t>
            </a:r>
            <a:r>
              <a:rPr lang="en-US" altLang="zh-CN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Print out </a:t>
            </a:r>
            <a:r>
              <a:rPr lang="en-US" altLang="zh-CN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Report-&gt;Total Job Cost </a:t>
            </a:r>
            <a:r>
              <a:rPr lang="en-US" altLang="zh-CN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06" y="1239045"/>
            <a:ext cx="5349240" cy="2577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06" y="3993645"/>
            <a:ext cx="367474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72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17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3675022" y="2415940"/>
            <a:ext cx="4249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Schedule</a:t>
            </a:r>
            <a:endParaRPr lang="en-US" sz="7200" b="1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6794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18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7" y="1239045"/>
            <a:ext cx="10416653" cy="480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Khmer UI" pitchFamily="34" charset="0"/>
                <a:cs typeface="Khmer UI" pitchFamily="34" charset="0"/>
              </a:rPr>
              <a:t>Scheduling Model is used to plan and manage construction. </a:t>
            </a:r>
            <a:r>
              <a:rPr lang="en-US" sz="2000" b="1" dirty="0">
                <a:solidFill>
                  <a:srgbClr val="00B050"/>
                </a:solidFill>
                <a:latin typeface="Khmer UI" pitchFamily="34" charset="0"/>
                <a:cs typeface="Khmer UI" pitchFamily="34" charset="0"/>
              </a:rPr>
              <a:t>Critical path </a:t>
            </a:r>
            <a:r>
              <a:rPr lang="en-US" sz="2000" dirty="0">
                <a:latin typeface="Khmer UI" pitchFamily="34" charset="0"/>
                <a:cs typeface="Khmer UI" pitchFamily="34" charset="0"/>
              </a:rPr>
              <a:t>could be generated automatically.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Khmer UI" pitchFamily="34" charset="0"/>
                <a:cs typeface="Khmer UI" pitchFamily="34" charset="0"/>
              </a:rPr>
              <a:t>User is able to input </a:t>
            </a:r>
            <a:r>
              <a:rPr lang="en-US" altLang="zh-CN" sz="2000" b="1" dirty="0">
                <a:solidFill>
                  <a:srgbClr val="00B050"/>
                </a:solidFill>
                <a:latin typeface="Khmer UI" pitchFamily="34" charset="0"/>
                <a:cs typeface="Khmer UI" pitchFamily="34" charset="0"/>
              </a:rPr>
              <a:t>actual</a:t>
            </a:r>
            <a:r>
              <a:rPr lang="en-US" altLang="zh-CN" sz="2000" dirty="0">
                <a:latin typeface="Khmer UI" pitchFamily="34" charset="0"/>
                <a:cs typeface="Khmer UI" pitchFamily="34" charset="0"/>
              </a:rPr>
              <a:t> construction progress and its status could be revealed on Gantt vividly</a:t>
            </a:r>
            <a:r>
              <a:rPr lang="en-US" sz="2000" dirty="0">
                <a:latin typeface="Khmer UI" pitchFamily="34" charset="0"/>
                <a:cs typeface="Khmer UI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b="1" dirty="0">
                <a:solidFill>
                  <a:srgbClr val="00B050"/>
                </a:solidFill>
                <a:latin typeface="Khmer UI" pitchFamily="34" charset="0"/>
                <a:cs typeface="Khmer UI" pitchFamily="34" charset="0"/>
              </a:rPr>
              <a:t>LOB</a:t>
            </a:r>
            <a:r>
              <a:rPr lang="en-US" altLang="zh-CN" sz="2000" dirty="0">
                <a:latin typeface="Khmer UI" pitchFamily="34" charset="0"/>
                <a:cs typeface="Khmer UI" pitchFamily="34" charset="0"/>
              </a:rPr>
              <a:t> provides potential construction conflict at different location</a:t>
            </a:r>
            <a:r>
              <a:rPr lang="en-US" sz="2000" dirty="0" smtClean="0">
                <a:latin typeface="Khmer UI" pitchFamily="34" charset="0"/>
                <a:cs typeface="Khmer UI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Khmer UI" pitchFamily="34" charset="0"/>
                <a:cs typeface="Khmer UI" pitchFamily="34" charset="0"/>
              </a:rPr>
              <a:t>ITWO Benefit: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Multiple options to build up schedule 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Different version schedule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Critical path generated automatically 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Actual schedule and planned schedule comparison 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Different project schedule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  <a:p>
            <a:pPr marL="106692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LOB reveals construction conflict on different location </a:t>
            </a:r>
          </a:p>
          <a:p>
            <a:pPr marL="1066922" lvl="1" indent="-457200">
              <a:buFont typeface="+mj-lt"/>
              <a:buAutoNum type="arabicPeriod"/>
            </a:pPr>
            <a:endParaRPr lang="en-US" sz="2000" dirty="0">
              <a:latin typeface="Khmer UI" pitchFamily="34" charset="0"/>
              <a:cs typeface="Khmer UI" pitchFamily="34" charset="0"/>
            </a:endParaRPr>
          </a:p>
          <a:p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90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19</a:t>
            </a:fld>
            <a:endParaRPr lang="uk-UA" altLang="zh-CN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99788" y="1273078"/>
            <a:ext cx="9634657" cy="1259725"/>
          </a:xfrm>
          <a:prstGeom prst="rect">
            <a:avLst/>
          </a:prstGeom>
        </p:spPr>
        <p:txBody>
          <a:bodyPr>
            <a:normAutofit/>
          </a:bodyPr>
          <a:lstStyle>
            <a:lvl1pPr marL="457291" indent="-457291" algn="l" defTabSz="1219444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Blip>
                <a:blip r:embed="rId2"/>
              </a:buBlip>
              <a:defRPr sz="2000" b="1" i="0" kern="1200">
                <a:solidFill>
                  <a:schemeClr val="accent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6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b="0" i="1" kern="120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b="0" i="1" kern="120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General Workflow of Project Management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smtClean="0"/>
          </a:p>
          <a:p>
            <a:endParaRPr lang="en-US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4615" y="2429688"/>
            <a:ext cx="1196139" cy="2387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1.Create Scheduling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4882" y="2437531"/>
            <a:ext cx="1479136" cy="23876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2.Define Location/Constraint/Productivity/Progress/Relationships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70960" y="2454953"/>
            <a:ext cx="1611086" cy="23876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600" dirty="0" smtClean="0">
              <a:solidFill>
                <a:schemeClr val="dk1"/>
              </a:solidFill>
            </a:endParaRPr>
          </a:p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3.Generate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Critical Path, Create different version scheduling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6705243" y="2454952"/>
            <a:ext cx="1034078" cy="2387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4.Display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LOB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48024" y="2436609"/>
            <a:ext cx="1504327" cy="23527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5.Input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Actual progress, display progress line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06713" y="2436609"/>
            <a:ext cx="1281889" cy="23731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6.Display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different schedule across projects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787858" y="3487062"/>
            <a:ext cx="461554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ight Arrow 11"/>
          <p:cNvSpPr/>
          <p:nvPr/>
        </p:nvSpPr>
        <p:spPr>
          <a:xfrm>
            <a:off x="9945145" y="3452338"/>
            <a:ext cx="461554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ight Arrow 12"/>
          <p:cNvSpPr/>
          <p:nvPr/>
        </p:nvSpPr>
        <p:spPr>
          <a:xfrm>
            <a:off x="6189334" y="3469310"/>
            <a:ext cx="461554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ight Arrow 13"/>
          <p:cNvSpPr/>
          <p:nvPr/>
        </p:nvSpPr>
        <p:spPr>
          <a:xfrm>
            <a:off x="7832115" y="3452337"/>
            <a:ext cx="461554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ight Arrow 14"/>
          <p:cNvSpPr/>
          <p:nvPr/>
        </p:nvSpPr>
        <p:spPr>
          <a:xfrm>
            <a:off x="3910410" y="3479468"/>
            <a:ext cx="461554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802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555714" y="-95908"/>
            <a:ext cx="10974705" cy="1125245"/>
          </a:xfrm>
          <a:prstGeom prst="rect">
            <a:avLst/>
          </a:prstGeom>
        </p:spPr>
        <p:txBody>
          <a:bodyPr vert="horz" lIns="121972" tIns="60986" rIns="121972" bIns="60986" rtlCol="0" anchor="ctr"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1999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UI" pitchFamily="34" charset="0"/>
                <a:ea typeface="+mj-ea"/>
                <a:cs typeface="Khmer UI" pitchFamily="34" charset="0"/>
              </a:defRPr>
            </a:lvl1pPr>
          </a:lstStyle>
          <a:p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Project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b="0" dirty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Management - Workflow</a:t>
            </a:r>
            <a:endParaRPr lang="zh-CN" altLang="en-US" sz="3600" b="0" dirty="0">
              <a:solidFill>
                <a:schemeClr val="tx2"/>
              </a:solidFill>
              <a:effectLst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573496" y="1246777"/>
            <a:ext cx="9987856" cy="1260017"/>
          </a:xfrm>
        </p:spPr>
        <p:txBody>
          <a:bodyPr>
            <a:normAutofit/>
          </a:bodyPr>
          <a:lstStyle/>
          <a:p>
            <a:r>
              <a:rPr lang="en-US" sz="3201" dirty="0">
                <a:latin typeface="Arial" panose="020B0604020202020204" pitchFamily="34" charset="0"/>
                <a:cs typeface="Arial" panose="020B0604020202020204" pitchFamily="34" charset="0"/>
              </a:rPr>
              <a:t>General Workflow of Project Management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192411" y="2182989"/>
          <a:ext cx="5469646" cy="354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970662" y="5852777"/>
            <a:ext cx="1913146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- 4D - 5D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8832" y="5915582"/>
            <a:ext cx="2596183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Group</a:t>
            </a:r>
          </a:p>
        </p:txBody>
      </p:sp>
      <p:sp>
        <p:nvSpPr>
          <p:cNvPr id="3" name="Oval 2"/>
          <p:cNvSpPr/>
          <p:nvPr/>
        </p:nvSpPr>
        <p:spPr>
          <a:xfrm>
            <a:off x="7956971" y="2115047"/>
            <a:ext cx="1372245" cy="9354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Cos Instance Main Data</a:t>
            </a:r>
            <a:endParaRPr lang="zh-CN" altLang="en-US" sz="1200" dirty="0"/>
          </a:p>
        </p:txBody>
      </p:sp>
      <p:sp>
        <p:nvSpPr>
          <p:cNvPr id="6" name="Oval 5"/>
          <p:cNvSpPr/>
          <p:nvPr/>
        </p:nvSpPr>
        <p:spPr>
          <a:xfrm>
            <a:off x="9503426" y="3278827"/>
            <a:ext cx="1130013" cy="10017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Cost Group</a:t>
            </a:r>
            <a:endParaRPr lang="zh-CN" alt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9006924" y="4697070"/>
            <a:ext cx="1626515" cy="115570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Procurement Group</a:t>
            </a:r>
            <a:endParaRPr lang="zh-CN" alt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7090594" y="4703718"/>
            <a:ext cx="1175929" cy="11490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Material Group</a:t>
            </a:r>
            <a:endParaRPr lang="zh-CN" alt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6798462" y="3207079"/>
            <a:ext cx="1158508" cy="1052431"/>
          </a:xfrm>
          <a:prstGeom prst="ellipse">
            <a:avLst/>
          </a:prstGeom>
          <a:solidFill>
            <a:srgbClr val="02B0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Material Catalog</a:t>
            </a:r>
            <a:endParaRPr lang="zh-CN" altLang="en-US" sz="1200" dirty="0"/>
          </a:p>
        </p:txBody>
      </p:sp>
      <p:sp>
        <p:nvSpPr>
          <p:cNvPr id="19" name="Right Arrow 18"/>
          <p:cNvSpPr/>
          <p:nvPr/>
        </p:nvSpPr>
        <p:spPr>
          <a:xfrm>
            <a:off x="8394840" y="5181104"/>
            <a:ext cx="496504" cy="31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ight Arrow 19"/>
          <p:cNvSpPr/>
          <p:nvPr/>
        </p:nvSpPr>
        <p:spPr>
          <a:xfrm rot="5908444">
            <a:off x="9840436" y="4330858"/>
            <a:ext cx="328749" cy="324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ight Arrow 20"/>
          <p:cNvSpPr/>
          <p:nvPr/>
        </p:nvSpPr>
        <p:spPr>
          <a:xfrm rot="4716980">
            <a:off x="7296217" y="4341741"/>
            <a:ext cx="328749" cy="324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ight Arrow 21"/>
          <p:cNvSpPr/>
          <p:nvPr/>
        </p:nvSpPr>
        <p:spPr>
          <a:xfrm rot="13318748">
            <a:off x="9188351" y="3011639"/>
            <a:ext cx="484946" cy="324354"/>
          </a:xfrm>
          <a:prstGeom prst="rightArrow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36817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defTabSz="1219322">
              <a:defRPr/>
            </a:pPr>
            <a:fld id="{5B14DA92-1454-44E1-87F5-872BEB9E5823}" type="slidenum">
              <a:rPr lang="en-US" sz="1600">
                <a:solidFill>
                  <a:srgbClr val="000000"/>
                </a:solidFill>
              </a:rPr>
              <a:pPr algn="r" defTabSz="1219322">
                <a:defRPr/>
              </a:pPr>
              <a:t>20</a:t>
            </a:fld>
            <a:endParaRPr lang="zh-CN" altLang="en-US" sz="1200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72472" y="-89218"/>
            <a:ext cx="5865806" cy="1125245"/>
          </a:xfrm>
          <a:prstGeom prst="rect">
            <a:avLst/>
          </a:prstGeom>
        </p:spPr>
        <p:txBody>
          <a:bodyPr vert="horz" lIns="121972" tIns="60986" rIns="121972" bIns="60986" rtlCol="0" anchor="ctr">
            <a:normAutofit/>
          </a:bodyPr>
          <a:lstStyle>
            <a:lvl1pPr algn="l" defTabSz="1219078" rtl="0" eaLnBrk="1" latinLnBrk="0" hangingPunct="1">
              <a:spcBef>
                <a:spcPct val="0"/>
              </a:spcBef>
              <a:buNone/>
              <a:defRPr sz="1999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UI" pitchFamily="34" charset="0"/>
                <a:ea typeface="+mj-ea"/>
                <a:cs typeface="Khmer UI" pitchFamily="34" charset="0"/>
              </a:defRPr>
            </a:lvl1pPr>
          </a:lstStyle>
          <a:p>
            <a:r>
              <a:rPr lang="en-US" altLang="zh-CN" sz="3600" b="0" dirty="0" smtClean="0">
                <a:solidFill>
                  <a:schemeClr val="tx2"/>
                </a:solidFill>
                <a:effectLst/>
                <a:latin typeface="Segoe UI Light" charset="0"/>
                <a:ea typeface="Segoe UI Light" charset="0"/>
                <a:cs typeface="Segoe UI Light" charset="0"/>
              </a:rPr>
              <a:t>Project Control Workflow</a:t>
            </a:r>
            <a:endParaRPr lang="zh-CN" altLang="en-US" sz="3600" b="0" dirty="0">
              <a:solidFill>
                <a:schemeClr val="tx2"/>
              </a:solidFill>
              <a:effectLst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72473" y="6562991"/>
            <a:ext cx="11399393" cy="35259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3099" indent="-285807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229" indent="-228646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520" indent="-228646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811" indent="-228646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5103" indent="-228646" defTabSz="1219444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2394" indent="-228646" defTabSz="1219444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686" indent="-228646" defTabSz="1219444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977" indent="-228646" defTabSz="1219444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1200" dirty="0">
                <a:solidFill>
                  <a:srgbClr val="919191"/>
                </a:solidFill>
                <a:sym typeface="Arial" charset="0"/>
              </a:rPr>
              <a:t>© RIB Software AG reserves all rights including the rights of disposal such as copying and passing on to third parties</a:t>
            </a:r>
            <a:endParaRPr lang="en-US" altLang="zh-CN" sz="1200" dirty="0">
              <a:sym typeface="Arial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62598" y="3102475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Set </a:t>
            </a:r>
            <a:r>
              <a:rPr lang="en-US" sz="1600" dirty="0" smtClean="0">
                <a:solidFill>
                  <a:srgbClr val="000000"/>
                </a:solidFill>
              </a:rPr>
              <a:t>Report date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707779" y="3102475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Actual progress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62598" y="1328508"/>
            <a:ext cx="2785382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07" indent="-285807">
              <a:buBlip>
                <a:blip r:embed="rId2"/>
              </a:buBlip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Progress Control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598" y="4111945"/>
            <a:ext cx="3694495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07" indent="-285807">
              <a:buBlip>
                <a:blip r:embed="rId2"/>
              </a:buBlip>
            </a:pP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Multi project scheduling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4852959" y="3102475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View </a:t>
            </a:r>
            <a:r>
              <a:rPr lang="en-US" sz="1600" dirty="0" err="1">
                <a:solidFill>
                  <a:srgbClr val="000000"/>
                </a:solidFill>
              </a:rPr>
              <a:t>config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998138" y="3102475"/>
            <a:ext cx="1981861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Show &amp; analyses progress line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62598" y="1904394"/>
            <a:ext cx="1656190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Input actual dates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852959" y="1904394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View </a:t>
            </a:r>
            <a:r>
              <a:rPr lang="en-US" sz="1600" dirty="0" err="1">
                <a:solidFill>
                  <a:srgbClr val="000000"/>
                </a:solidFill>
              </a:rPr>
              <a:t>config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998139" y="1904394"/>
            <a:ext cx="1591071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Show </a:t>
            </a:r>
            <a:r>
              <a:rPr lang="en-US" altLang="zh-CN" sz="1600" dirty="0">
                <a:solidFill>
                  <a:srgbClr val="000000"/>
                </a:solidFill>
              </a:rPr>
              <a:t>actual schedule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>
            <a:stCxn id="61" idx="3"/>
            <a:endCxn id="45" idx="1"/>
          </p:cNvCxnSpPr>
          <p:nvPr/>
        </p:nvCxnSpPr>
        <p:spPr>
          <a:xfrm>
            <a:off x="1963512" y="3388515"/>
            <a:ext cx="7442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  <a:endCxn id="48" idx="1"/>
          </p:cNvCxnSpPr>
          <p:nvPr/>
        </p:nvCxnSpPr>
        <p:spPr>
          <a:xfrm>
            <a:off x="4108693" y="3388515"/>
            <a:ext cx="7442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8" idx="3"/>
            <a:endCxn id="49" idx="1"/>
          </p:cNvCxnSpPr>
          <p:nvPr/>
        </p:nvCxnSpPr>
        <p:spPr>
          <a:xfrm>
            <a:off x="6253874" y="3388515"/>
            <a:ext cx="7442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0" idx="3"/>
            <a:endCxn id="51" idx="1"/>
          </p:cNvCxnSpPr>
          <p:nvPr/>
        </p:nvCxnSpPr>
        <p:spPr>
          <a:xfrm>
            <a:off x="2218787" y="2190434"/>
            <a:ext cx="26341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1" idx="3"/>
            <a:endCxn id="52" idx="1"/>
          </p:cNvCxnSpPr>
          <p:nvPr/>
        </p:nvCxnSpPr>
        <p:spPr>
          <a:xfrm>
            <a:off x="6253874" y="2190434"/>
            <a:ext cx="7442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562598" y="4872637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</a:rPr>
              <a:t>Enhanced filter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707779" y="4872637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0000"/>
                </a:solidFill>
              </a:rPr>
              <a:t>Grouping by projects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852959" y="4872637"/>
            <a:ext cx="1400914" cy="572081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Compare schedules</a:t>
            </a:r>
          </a:p>
        </p:txBody>
      </p:sp>
      <p:cxnSp>
        <p:nvCxnSpPr>
          <p:cNvPr id="98" name="Straight Arrow Connector 97"/>
          <p:cNvCxnSpPr>
            <a:stCxn id="94" idx="3"/>
            <a:endCxn id="95" idx="1"/>
          </p:cNvCxnSpPr>
          <p:nvPr/>
        </p:nvCxnSpPr>
        <p:spPr>
          <a:xfrm>
            <a:off x="1963512" y="5158677"/>
            <a:ext cx="7442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5" idx="3"/>
            <a:endCxn id="96" idx="1"/>
          </p:cNvCxnSpPr>
          <p:nvPr/>
        </p:nvCxnSpPr>
        <p:spPr>
          <a:xfrm>
            <a:off x="4108693" y="5158677"/>
            <a:ext cx="7442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9624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Schedule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21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6" y="1239046"/>
            <a:ext cx="95965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or Import Schedule;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Activity Details;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LOB;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GANTT with Critical Path/Baseline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GANTT with plan/actual scheduling comparison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Progress Line;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Multiple Project GANTT schedule;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5D Simulation;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3004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BoQ</a:t>
            </a:r>
            <a:r>
              <a:rPr lang="en-US" dirty="0" smtClean="0"/>
              <a:t> &amp; Estimate Tabs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22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7" y="1239045"/>
            <a:ext cx="1041665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Scheduling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Planning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LOB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GANTT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Performance Tab;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GANTT Tab for multi project;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 Details – Simulation and Cost Curve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Tab;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536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- Project 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23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Scheduling Page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ocations 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Key Date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947" y="2770318"/>
            <a:ext cx="5300663" cy="25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005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Schedule Planning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24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Multiple options to build up 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schedule: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added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Manually add an activity and change to </a:t>
            </a:r>
            <a:r>
              <a:rPr lang="en-US" sz="1800" dirty="0" smtClean="0">
                <a:solidFill>
                  <a:srgbClr val="FF000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Activity Details: 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FF000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FF000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/Activity Presented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Template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Constraint/Date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Planned Start/Finish/Duration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Type: fix units/time/work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Productivity</a:t>
            </a:r>
          </a:p>
          <a:p>
            <a:pPr marL="1066922" lvl="1" indent="-457200">
              <a:buFont typeface="+mj-lt"/>
              <a:buAutoNum type="alphaLcParenR"/>
            </a:pPr>
            <a:r>
              <a:rPr lang="en-US" sz="18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Calendar/Schedule Method</a:t>
            </a:r>
          </a:p>
          <a:p>
            <a:pPr lvl="1"/>
            <a:endParaRPr lang="en-US" sz="2000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Activity’s </a:t>
            </a:r>
            <a:r>
              <a:rPr lang="en-US" sz="20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Predecessors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Successors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852" y="2021165"/>
            <a:ext cx="5323523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42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Schedule LOB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25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LOB reveals construction conflict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 2 activities happened in the same location within the same time slot; and LOB can improve efficiency if one location does not have activities.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 change 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start/finished time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LOB.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88" y="2385676"/>
            <a:ext cx="5314950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42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Schedule GANTT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26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Wizard-&gt;Critical Path;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Different version schedule </a:t>
            </a:r>
            <a:r>
              <a:rPr lang="en-US" sz="2000" dirty="0" smtClean="0">
                <a:solidFill>
                  <a:srgbClr val="FF000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comparison: 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Define/Show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Wizard-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&gt;Create Baseline;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Key Date/Event/Milestone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What’s the gap between actual schedule and planned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schedule?:  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Fill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actual Start/Finish date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show plan/actual scheduling comparison;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Settings;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 change activities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start/finished time</a:t>
            </a:r>
            <a:r>
              <a:rPr lang="en-US" sz="2000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000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GANTT.</a:t>
            </a:r>
            <a:endParaRPr lang="en-US" sz="2000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06" y="2353499"/>
            <a:ext cx="5323523" cy="26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69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Schedule Performance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27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66" y="2856604"/>
            <a:ext cx="5309235" cy="25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16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Multi 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28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574095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to compare two or more different schedules in one GANTT chart?</a:t>
            </a:r>
          </a:p>
          <a:p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Filter to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all my project;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 schedules under my project could be showed together;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42" y="2040145"/>
            <a:ext cx="5277803" cy="25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342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Demo – 5D SIM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29</a:t>
            </a:fld>
            <a:endParaRPr lang="uk-UA" altLang="zh-CN"/>
          </a:p>
        </p:txBody>
      </p:sp>
      <p:sp>
        <p:nvSpPr>
          <p:cNvPr id="6" name="TextBox 5"/>
          <p:cNvSpPr txBox="1"/>
          <p:nvPr/>
        </p:nvSpPr>
        <p:spPr>
          <a:xfrm>
            <a:off x="556148" y="1239045"/>
            <a:ext cx="412897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Assign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the correlated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Estimate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 smtClean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5D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from Estimate Details – Simulation and Cost Curve Tab.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77" y="888480"/>
            <a:ext cx="6756412" cy="315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755" y="4045682"/>
            <a:ext cx="536067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1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Info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065792"/>
            <a:ext cx="10222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86885"/>
              </p:ext>
            </p:extLst>
          </p:nvPr>
        </p:nvGraphicFramePr>
        <p:xfrm>
          <a:off x="1301009" y="1866242"/>
          <a:ext cx="793924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415"/>
                <a:gridCol w="3117519"/>
                <a:gridCol w="21753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r>
                        <a:rPr lang="en-US" baseline="0" dirty="0" smtClean="0"/>
                        <a:t> Item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LJ Demo Project P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LJ</a:t>
                      </a:r>
                      <a:r>
                        <a:rPr lang="en-US" smtClean="0"/>
                        <a:t>P</a:t>
                      </a:r>
                      <a:r>
                        <a:rPr lang="en-US" altLang="zh-CN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House</a:t>
                      </a:r>
                      <a:r>
                        <a:rPr lang="en-US" baseline="0" dirty="0" smtClean="0"/>
                        <a:t> M01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Estimate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Estimate E01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BoQ01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BoQ01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9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Schedule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smtClean="0"/>
                        <a:t>S01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8754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30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2912793" y="2415940"/>
            <a:ext cx="5774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Procurement</a:t>
            </a:r>
            <a:endParaRPr lang="en-US" sz="7200" b="1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0771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31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672055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 can separate the sub-contract package (Material, Service, or Equipment) from Estimate to manage procurement process in iTWO 4.0.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 can use those packages for bidding, and then analyzing bidders’ Quote and deciding who awarded in 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iTWO 4.0.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 can still manage payment in those packages </a:t>
            </a:r>
            <a:r>
              <a:rPr lang="en-US" altLang="zh-CN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after creating Contract.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24" y="295769"/>
            <a:ext cx="2328228" cy="61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341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32</a:t>
            </a:fld>
            <a:endParaRPr lang="uk-UA" altLang="zh-CN"/>
          </a:p>
        </p:txBody>
      </p:sp>
      <p:sp>
        <p:nvSpPr>
          <p:cNvPr id="5" name="Rounded Rectangle 4"/>
          <p:cNvSpPr/>
          <p:nvPr/>
        </p:nvSpPr>
        <p:spPr>
          <a:xfrm>
            <a:off x="5253992" y="970424"/>
            <a:ext cx="1151027" cy="60479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rgbClr val="000000"/>
                </a:solidFill>
              </a:rPr>
              <a:t>Estimate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40215" y="2020238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BoQ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84346" y="2051887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Material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96710" y="2051200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Equipment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08108" y="2952309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Package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08108" y="3833735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Requ</a:t>
            </a:r>
            <a:r>
              <a:rPr lang="en-US" sz="1600" dirty="0" smtClean="0">
                <a:solidFill>
                  <a:schemeClr val="bg1"/>
                </a:solidFill>
              </a:rPr>
              <a:t>i</a:t>
            </a:r>
            <a:r>
              <a:rPr lang="en-US" sz="1600" dirty="0" smtClean="0">
                <a:solidFill>
                  <a:prstClr val="white"/>
                </a:solidFill>
              </a:rPr>
              <a:t>sition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97225" y="3827986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Contract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064818" y="3826486"/>
            <a:ext cx="1328899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PES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660720" y="3828806"/>
            <a:ext cx="1400590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Invoice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>
            <a:off x="5829506" y="1575219"/>
            <a:ext cx="11004" cy="44502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67"/>
          <p:cNvCxnSpPr>
            <a:stCxn id="5" idx="2"/>
            <a:endCxn id="7" idx="0"/>
          </p:cNvCxnSpPr>
          <p:nvPr/>
        </p:nvCxnSpPr>
        <p:spPr>
          <a:xfrm rot="16200000" flipH="1">
            <a:off x="6718739" y="685984"/>
            <a:ext cx="476668" cy="2255135"/>
          </a:xfrm>
          <a:prstGeom prst="bentConnector3">
            <a:avLst>
              <a:gd name="adj1" fmla="val 50000"/>
            </a:avLst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9"/>
          <p:cNvCxnSpPr>
            <a:stCxn id="5" idx="2"/>
            <a:endCxn id="8" idx="0"/>
          </p:cNvCxnSpPr>
          <p:nvPr/>
        </p:nvCxnSpPr>
        <p:spPr>
          <a:xfrm rot="5400000">
            <a:off x="4575266" y="796959"/>
            <a:ext cx="475981" cy="2032501"/>
          </a:xfrm>
          <a:prstGeom prst="bentConnector3">
            <a:avLst>
              <a:gd name="adj1" fmla="val 50000"/>
            </a:avLst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7" idx="2"/>
            <a:endCxn id="9" idx="0"/>
          </p:cNvCxnSpPr>
          <p:nvPr/>
        </p:nvCxnSpPr>
        <p:spPr>
          <a:xfrm rot="5400000">
            <a:off x="6832285" y="1699953"/>
            <a:ext cx="328474" cy="217623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79"/>
          <p:cNvCxnSpPr>
            <a:stCxn id="8" idx="2"/>
            <a:endCxn id="9" idx="0"/>
          </p:cNvCxnSpPr>
          <p:nvPr/>
        </p:nvCxnSpPr>
        <p:spPr>
          <a:xfrm rot="16200000" flipH="1">
            <a:off x="4688123" y="1732030"/>
            <a:ext cx="329161" cy="211139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0" idx="0"/>
          </p:cNvCxnSpPr>
          <p:nvPr/>
        </p:nvCxnSpPr>
        <p:spPr>
          <a:xfrm>
            <a:off x="5908403" y="3524258"/>
            <a:ext cx="0" cy="309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9" idx="3"/>
            <a:endCxn id="11" idx="0"/>
          </p:cNvCxnSpPr>
          <p:nvPr/>
        </p:nvCxnSpPr>
        <p:spPr>
          <a:xfrm>
            <a:off x="6608698" y="3238284"/>
            <a:ext cx="1488822" cy="589702"/>
          </a:xfrm>
          <a:prstGeom prst="bentConnector2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3"/>
            <a:endCxn id="12" idx="1"/>
          </p:cNvCxnSpPr>
          <p:nvPr/>
        </p:nvCxnSpPr>
        <p:spPr>
          <a:xfrm flipV="1">
            <a:off x="8797815" y="4112461"/>
            <a:ext cx="267003" cy="1500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215081" y="4730283"/>
            <a:ext cx="1408108" cy="57194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Ticket System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3" name="Straight Arrow Connector 22"/>
          <p:cNvCxnSpPr>
            <a:stCxn id="22" idx="0"/>
            <a:endCxn id="10" idx="2"/>
          </p:cNvCxnSpPr>
          <p:nvPr/>
        </p:nvCxnSpPr>
        <p:spPr>
          <a:xfrm flipH="1" flipV="1">
            <a:off x="5908403" y="4405684"/>
            <a:ext cx="10732" cy="324599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13" idx="1"/>
          </p:cNvCxnSpPr>
          <p:nvPr/>
        </p:nvCxnSpPr>
        <p:spPr>
          <a:xfrm>
            <a:off x="10393717" y="4112461"/>
            <a:ext cx="267003" cy="2320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48955" y="3300066"/>
            <a:ext cx="1985069" cy="322630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TENDERING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170394" y="5206579"/>
            <a:ext cx="1347949" cy="5063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Quote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70394" y="5878785"/>
            <a:ext cx="1347949" cy="5063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Price Comparison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70393" y="3866549"/>
            <a:ext cx="1348751" cy="506319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Request for Quotation</a:t>
            </a:r>
            <a:endParaRPr lang="en-US" sz="1600" dirty="0">
              <a:solidFill>
                <a:prstClr val="white"/>
              </a:solidFill>
            </a:endParaRPr>
          </a:p>
        </p:txBody>
      </p:sp>
      <p:cxnSp>
        <p:nvCxnSpPr>
          <p:cNvPr id="29" name="Straight Arrow Connector 79"/>
          <p:cNvCxnSpPr>
            <a:endCxn id="9" idx="0"/>
          </p:cNvCxnSpPr>
          <p:nvPr/>
        </p:nvCxnSpPr>
        <p:spPr>
          <a:xfrm rot="16200000" flipH="1">
            <a:off x="5722599" y="2766505"/>
            <a:ext cx="360168" cy="1144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11" idx="1"/>
          </p:cNvCxnSpPr>
          <p:nvPr/>
        </p:nvCxnSpPr>
        <p:spPr>
          <a:xfrm flipV="1">
            <a:off x="6608698" y="4113961"/>
            <a:ext cx="788527" cy="5749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1"/>
            <a:endCxn id="28" idx="3"/>
          </p:cNvCxnSpPr>
          <p:nvPr/>
        </p:nvCxnSpPr>
        <p:spPr>
          <a:xfrm flipH="1" flipV="1">
            <a:off x="4519144" y="4119709"/>
            <a:ext cx="688964" cy="1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2"/>
            <a:endCxn id="26" idx="0"/>
          </p:cNvCxnSpPr>
          <p:nvPr/>
        </p:nvCxnSpPr>
        <p:spPr>
          <a:xfrm flipH="1">
            <a:off x="3844369" y="4372868"/>
            <a:ext cx="400" cy="833711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69"/>
          <p:cNvCxnSpPr>
            <a:stCxn id="26" idx="3"/>
            <a:endCxn id="11" idx="2"/>
          </p:cNvCxnSpPr>
          <p:nvPr/>
        </p:nvCxnSpPr>
        <p:spPr>
          <a:xfrm flipV="1">
            <a:off x="4518343" y="4399935"/>
            <a:ext cx="3579177" cy="1059804"/>
          </a:xfrm>
          <a:prstGeom prst="bentConnector2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69"/>
          <p:cNvCxnSpPr>
            <a:stCxn id="27" idx="3"/>
            <a:endCxn id="11" idx="2"/>
          </p:cNvCxnSpPr>
          <p:nvPr/>
        </p:nvCxnSpPr>
        <p:spPr>
          <a:xfrm flipV="1">
            <a:off x="4518343" y="4399935"/>
            <a:ext cx="3579177" cy="1732010"/>
          </a:xfrm>
          <a:prstGeom prst="bentConnector2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0529" y="5279785"/>
            <a:ext cx="1877131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Line Legend</a:t>
            </a:r>
          </a:p>
          <a:p>
            <a:pPr algn="ctr"/>
            <a:endParaRPr lang="en-US" sz="800" b="1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Generate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Referenced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206008" y="5712898"/>
            <a:ext cx="494133" cy="0"/>
          </a:xfrm>
          <a:prstGeom prst="straightConnector1">
            <a:avLst/>
          </a:prstGeom>
          <a:ln w="28575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200336" y="5897743"/>
            <a:ext cx="494133" cy="3745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063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Procurement Workflow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33</a:t>
            </a:fld>
            <a:endParaRPr lang="uk-UA" altLang="zh-CN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99788" y="1273078"/>
            <a:ext cx="9691121" cy="1259725"/>
          </a:xfrm>
          <a:prstGeom prst="rect">
            <a:avLst/>
          </a:prstGeom>
        </p:spPr>
        <p:txBody>
          <a:bodyPr>
            <a:normAutofit/>
          </a:bodyPr>
          <a:lstStyle>
            <a:lvl1pPr marL="457291" indent="-457291" algn="l" defTabSz="1219444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Blip>
                <a:blip r:embed="rId2"/>
              </a:buBlip>
              <a:defRPr sz="2000" b="1" i="0" kern="1200">
                <a:solidFill>
                  <a:schemeClr val="accent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16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b="0" i="1" kern="120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b="0" i="1" kern="1200">
                <a:solidFill>
                  <a:schemeClr val="accent3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A Typical Procurement Workflow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smtClean="0"/>
          </a:p>
          <a:p>
            <a:endParaRPr lang="en-US" smtClean="0"/>
          </a:p>
          <a:p>
            <a:pPr marL="0" indent="0">
              <a:buFontTx/>
              <a:buNone/>
            </a:pPr>
            <a:endParaRPr lang="en-US" dirty="0"/>
          </a:p>
        </p:txBody>
      </p:sp>
      <p:graphicFrame>
        <p:nvGraphicFramePr>
          <p:cNvPr id="5" name="Diagramm 3"/>
          <p:cNvGraphicFramePr/>
          <p:nvPr>
            <p:extLst>
              <p:ext uri="{D42A27DB-BD31-4B8C-83A1-F6EECF244321}">
                <p14:modId xmlns:p14="http://schemas.microsoft.com/office/powerpoint/2010/main" val="3180260804"/>
              </p:ext>
            </p:extLst>
          </p:nvPr>
        </p:nvGraphicFramePr>
        <p:xfrm>
          <a:off x="317436" y="2022802"/>
          <a:ext cx="11548563" cy="1923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508" y="3645597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Package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Group </a:t>
            </a:r>
            <a:r>
              <a:rPr lang="de-DE" sz="1200" dirty="0">
                <a:solidFill>
                  <a:srgbClr val="FF0000"/>
                </a:solidFill>
              </a:rPr>
              <a:t>of Construction Work that is to be </a:t>
            </a:r>
            <a:r>
              <a:rPr lang="de-DE" sz="1200" dirty="0" smtClean="0">
                <a:solidFill>
                  <a:srgbClr val="FF0000"/>
                </a:solidFill>
              </a:rPr>
              <a:t>awarded</a:t>
            </a: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752599" y="3645597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Requisition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Identification</a:t>
            </a:r>
            <a:r>
              <a:rPr lang="de-DE" sz="1200" dirty="0">
                <a:solidFill>
                  <a:srgbClr val="FF0000"/>
                </a:solidFill>
              </a:rPr>
              <a:t>, Qualification and Preparation of Demands</a:t>
            </a:r>
          </a:p>
          <a:p>
            <a:endParaRPr lang="de-DE" sz="1200" dirty="0" smtClean="0">
              <a:solidFill>
                <a:srgbClr val="FF0000"/>
              </a:solidFill>
            </a:endParaRPr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172690" y="3645597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RfQ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Standard </a:t>
            </a:r>
            <a:r>
              <a:rPr lang="de-DE" sz="1200" dirty="0">
                <a:solidFill>
                  <a:srgbClr val="FF0000"/>
                </a:solidFill>
              </a:rPr>
              <a:t>Procedure to invite Business Partners for </a:t>
            </a:r>
            <a:r>
              <a:rPr lang="de-DE" sz="1200" dirty="0" smtClean="0">
                <a:solidFill>
                  <a:srgbClr val="FF0000"/>
                </a:solidFill>
              </a:rPr>
              <a:t>Tenders</a:t>
            </a:r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592781" y="3645596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Quote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Estimate </a:t>
            </a:r>
            <a:r>
              <a:rPr lang="de-DE" sz="1200" dirty="0">
                <a:solidFill>
                  <a:srgbClr val="FF0000"/>
                </a:solidFill>
              </a:rPr>
              <a:t>of Costs submitted by a Contractor to a prospective Client</a:t>
            </a:r>
          </a:p>
          <a:p>
            <a:endParaRPr lang="de-DE" sz="1200" dirty="0" smtClean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1718" y="3645594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Price Comparson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>
                <a:solidFill>
                  <a:srgbClr val="FF0000"/>
                </a:solidFill>
              </a:rPr>
              <a:t>Analysis and </a:t>
            </a:r>
            <a:r>
              <a:rPr lang="de-DE" sz="1200" dirty="0" smtClean="0">
                <a:solidFill>
                  <a:srgbClr val="FF0000"/>
                </a:solidFill>
              </a:rPr>
              <a:t>comparison of all the Quotes</a:t>
            </a: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de-DE" sz="12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3798" y="3645594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Contract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Contract based on a selected Quote</a:t>
            </a:r>
          </a:p>
          <a:p>
            <a:endParaRPr lang="de-DE" sz="1200" dirty="0" smtClean="0">
              <a:solidFill>
                <a:srgbClr val="FF0000"/>
              </a:solidFill>
            </a:endParaRP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de-DE" sz="1200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878" y="3645594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PES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Records for Delivery Quantily and Date.</a:t>
            </a: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de-DE" sz="12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0837" y="3622884"/>
            <a:ext cx="1309256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FF0000"/>
                </a:solidFill>
              </a:rPr>
              <a:t>Invoice</a:t>
            </a:r>
            <a:r>
              <a:rPr lang="de-DE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de-DE" sz="1200" dirty="0" smtClean="0">
                <a:solidFill>
                  <a:srgbClr val="FF0000"/>
                </a:solidFill>
              </a:rPr>
              <a:t>Payment and balance management</a:t>
            </a: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de-DE" sz="1200" dirty="0">
              <a:solidFill>
                <a:srgbClr val="FF0000"/>
              </a:solidFill>
            </a:endParaRPr>
          </a:p>
          <a:p>
            <a:endParaRPr lang="de-DE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277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Procurement 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34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95215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Procurement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Package Page, using Wizard to create a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requisition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Requisition Page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using Wizard to create a </a:t>
            </a:r>
            <a:r>
              <a:rPr lang="en-US" dirty="0" err="1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RfQ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dirty="0" err="1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RfQ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using Wizard to create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Quotes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Quote 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page, Press arrow in QUO code to go to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From Quote 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dirty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using Wizard to create a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PES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link PES to Contract;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link Invoice to Contract &amp; PES.</a:t>
            </a: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388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Tabs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35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102220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 tabs: </a:t>
            </a:r>
            <a:endParaRPr lang="en-US" dirty="0" smtClean="0">
              <a:solidFill>
                <a:srgbClr val="FFC000"/>
              </a:solidFill>
            </a:endParaRP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Administration Page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Estimate Details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Package </a:t>
            </a:r>
            <a:r>
              <a:rPr lang="en-US" sz="2000" dirty="0" smtClean="0">
                <a:solidFill>
                  <a:srgbClr val="FFC000"/>
                </a:solidFill>
              </a:rPr>
              <a:t>Details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Schedule Details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Procurement </a:t>
            </a:r>
            <a:r>
              <a:rPr lang="en-US" sz="2000" dirty="0" smtClean="0">
                <a:solidFill>
                  <a:srgbClr val="FFC000"/>
                </a:solidFill>
              </a:rPr>
              <a:t>Structure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Requisition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FFC000"/>
                </a:solidFill>
              </a:rPr>
              <a:t>RfQ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Email Example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Quote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Price </a:t>
            </a:r>
            <a:r>
              <a:rPr lang="en-US" sz="2000" dirty="0" smtClean="0">
                <a:solidFill>
                  <a:srgbClr val="FFC000"/>
                </a:solidFill>
              </a:rPr>
              <a:t>Comparison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Business Partner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PES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Invoice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Ticket System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820" y="518093"/>
            <a:ext cx="2328228" cy="61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6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Demo - Package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36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 smtClean="0"/>
              <a:t>3 ways to create procurement package:</a:t>
            </a:r>
          </a:p>
          <a:p>
            <a:pPr marL="0" lvl="1"/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>
                <a:solidFill>
                  <a:srgbClr val="FFC000"/>
                </a:solidFill>
              </a:rPr>
              <a:t>Estimate </a:t>
            </a:r>
            <a:r>
              <a:rPr lang="en-US" sz="2000" dirty="0" smtClean="0">
                <a:solidFill>
                  <a:srgbClr val="FFC000"/>
                </a:solidFill>
              </a:rPr>
              <a:t>Details</a:t>
            </a:r>
            <a:r>
              <a:rPr lang="en-US" sz="2000" dirty="0" smtClean="0"/>
              <a:t> tab: 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Two ways to create package: </a:t>
            </a:r>
            <a:r>
              <a:rPr lang="en-US" sz="2000" dirty="0" smtClean="0">
                <a:solidFill>
                  <a:srgbClr val="00B050"/>
                </a:solidFill>
              </a:rPr>
              <a:t>Wizard-&gt; Create Material Package </a:t>
            </a:r>
            <a:r>
              <a:rPr lang="en-US" sz="2000" dirty="0" smtClean="0"/>
              <a:t>or </a:t>
            </a:r>
            <a:r>
              <a:rPr lang="en-US" sz="2000" dirty="0">
                <a:solidFill>
                  <a:srgbClr val="00B050"/>
                </a:solidFill>
              </a:rPr>
              <a:t>Wizard-&gt; Create </a:t>
            </a:r>
            <a:r>
              <a:rPr lang="en-US" sz="2000" dirty="0" err="1" smtClean="0">
                <a:solidFill>
                  <a:srgbClr val="00B050"/>
                </a:solidFill>
              </a:rPr>
              <a:t>BoQ</a:t>
            </a:r>
            <a:r>
              <a:rPr lang="en-US" sz="2000" dirty="0" smtClean="0">
                <a:solidFill>
                  <a:srgbClr val="00B050"/>
                </a:solidFill>
              </a:rPr>
              <a:t> Package</a:t>
            </a:r>
          </a:p>
          <a:p>
            <a:pPr marL="457200" lvl="1" indent="-457200">
              <a:buFont typeface="+mj-lt"/>
              <a:buAutoNum type="arabicPeriod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Package Details</a:t>
            </a:r>
            <a:r>
              <a:rPr lang="en-US" sz="2000" dirty="0" smtClean="0"/>
              <a:t> tab: </a:t>
            </a:r>
            <a:endParaRPr lang="en-US" sz="2000" dirty="0">
              <a:solidFill>
                <a:srgbClr val="FFC000"/>
              </a:solidFill>
            </a:endParaRPr>
          </a:p>
          <a:p>
            <a:pPr marL="1066922" lvl="3" indent="-457200">
              <a:buFont typeface="+mj-lt"/>
              <a:buAutoNum type="alphaLcParenR"/>
            </a:pPr>
            <a:r>
              <a:rPr lang="en-US" sz="2000" dirty="0" smtClean="0"/>
              <a:t>The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ways </a:t>
            </a:r>
            <a:r>
              <a:rPr lang="en-US" sz="2000" dirty="0"/>
              <a:t>to create package: </a:t>
            </a:r>
            <a:r>
              <a:rPr lang="en-US" sz="2000" dirty="0" smtClean="0">
                <a:solidFill>
                  <a:srgbClr val="00B050"/>
                </a:solidFill>
              </a:rPr>
              <a:t>manually create a package</a:t>
            </a:r>
          </a:p>
          <a:p>
            <a:pPr marL="1066922" lvl="3" indent="-457200">
              <a:buFont typeface="+mj-lt"/>
              <a:buAutoNum type="alphaLcParenR"/>
            </a:pPr>
            <a:r>
              <a:rPr lang="en-US" sz="2000" dirty="0" smtClean="0">
                <a:solidFill>
                  <a:srgbClr val="00B050"/>
                </a:solidFill>
              </a:rPr>
              <a:t>Show package details </a:t>
            </a:r>
            <a:r>
              <a:rPr lang="en-US" sz="1600" dirty="0" smtClean="0">
                <a:solidFill>
                  <a:srgbClr val="FF0000"/>
                </a:solidFill>
              </a:rPr>
              <a:t>[Fill Schedule/Activity, Wizard-&gt;Evaluate Events, </a:t>
            </a:r>
            <a:r>
              <a:rPr lang="en-US" sz="1600" dirty="0">
                <a:solidFill>
                  <a:srgbClr val="FF0000"/>
                </a:solidFill>
              </a:rPr>
              <a:t>Wizard-</a:t>
            </a:r>
            <a:r>
              <a:rPr lang="en-US" sz="1600" dirty="0" smtClean="0">
                <a:solidFill>
                  <a:srgbClr val="FF0000"/>
                </a:solidFill>
              </a:rPr>
              <a:t>&gt;Update Scheduling]</a:t>
            </a:r>
          </a:p>
          <a:p>
            <a:pPr marL="1066922" lvl="3" indent="-457200">
              <a:buFont typeface="+mj-lt"/>
              <a:buAutoNum type="alphaLcParenR"/>
            </a:pPr>
            <a:r>
              <a:rPr lang="en-US" sz="2000" dirty="0">
                <a:solidFill>
                  <a:srgbClr val="00B050"/>
                </a:solidFill>
              </a:rPr>
              <a:t>Show Procurement Events</a:t>
            </a:r>
          </a:p>
          <a:p>
            <a:pPr marL="1066922" lvl="3" indent="-457200">
              <a:buFont typeface="+mj-lt"/>
              <a:buAutoNum type="alphaLcParenR"/>
            </a:pPr>
            <a:r>
              <a:rPr lang="en-US" sz="2000" dirty="0">
                <a:solidFill>
                  <a:srgbClr val="00B050"/>
                </a:solidFill>
              </a:rPr>
              <a:t>Show package items </a:t>
            </a:r>
            <a:r>
              <a:rPr lang="en-US" sz="1600" dirty="0" smtClean="0">
                <a:solidFill>
                  <a:srgbClr val="FF0000"/>
                </a:solidFill>
              </a:rPr>
              <a:t>[Wizard-&gt;Generate Items]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52" y="931978"/>
            <a:ext cx="5323523" cy="2597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139" y="3811238"/>
            <a:ext cx="5294948" cy="2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298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Demo - Procurement Schedule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37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Schedule Details</a:t>
            </a:r>
            <a:r>
              <a:rPr lang="en-US" sz="2000" dirty="0" smtClean="0"/>
              <a:t> tab: 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Tendering/Contract/Delivery Event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This is defined in </a:t>
            </a:r>
            <a:r>
              <a:rPr lang="en-US" sz="2000" dirty="0" smtClean="0">
                <a:solidFill>
                  <a:srgbClr val="00B050"/>
                </a:solidFill>
              </a:rPr>
              <a:t>Procurement Structure</a:t>
            </a:r>
          </a:p>
          <a:p>
            <a:pPr marL="457200" lvl="1" indent="-457200">
              <a:buFont typeface="+mj-lt"/>
              <a:buAutoNum type="arabicPeriod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Procurement Structure</a:t>
            </a:r>
            <a:r>
              <a:rPr lang="en-US" sz="2000" dirty="0" smtClean="0"/>
              <a:t> tab: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>
                <a:solidFill>
                  <a:srgbClr val="00B050"/>
                </a:solidFill>
              </a:rPr>
              <a:t>Tendering/Contract/Delivery </a:t>
            </a:r>
            <a:r>
              <a:rPr lang="en-US" sz="2000" dirty="0" smtClean="0">
                <a:solidFill>
                  <a:srgbClr val="00B050"/>
                </a:solidFill>
              </a:rPr>
              <a:t>Event Definition</a:t>
            </a: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rabicPeriod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046194"/>
            <a:ext cx="5326380" cy="260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3986443"/>
            <a:ext cx="531495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885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Requisition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38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From </a:t>
            </a:r>
            <a:r>
              <a:rPr lang="en-US" sz="2000" dirty="0">
                <a:solidFill>
                  <a:srgbClr val="FFC000"/>
                </a:solidFill>
              </a:rPr>
              <a:t>Package Details</a:t>
            </a:r>
            <a:r>
              <a:rPr lang="en-US" sz="2000" dirty="0"/>
              <a:t> </a:t>
            </a:r>
            <a:r>
              <a:rPr lang="en-US" sz="2000" dirty="0" smtClean="0"/>
              <a:t>tab, </a:t>
            </a:r>
            <a:r>
              <a:rPr lang="en-US" sz="2000" dirty="0">
                <a:solidFill>
                  <a:srgbClr val="FF0000"/>
                </a:solidFill>
              </a:rPr>
              <a:t>Wizard-</a:t>
            </a:r>
            <a:r>
              <a:rPr lang="en-US" sz="2000" dirty="0" smtClean="0">
                <a:solidFill>
                  <a:srgbClr val="FF0000"/>
                </a:solidFill>
              </a:rPr>
              <a:t>&gt;Create Requisition</a:t>
            </a:r>
          </a:p>
          <a:p>
            <a:pPr marL="457200" lvl="1" indent="-457200">
              <a:buFont typeface="+mj-lt"/>
              <a:buAutoNum type="arabicPeriod"/>
            </a:pPr>
            <a:endParaRPr lang="en-US" sz="2000" dirty="0" smtClean="0">
              <a:solidFill>
                <a:srgbClr val="FF000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In </a:t>
            </a:r>
            <a:r>
              <a:rPr lang="en-US" sz="2000" dirty="0">
                <a:solidFill>
                  <a:srgbClr val="FFC000"/>
                </a:solidFill>
              </a:rPr>
              <a:t>Requisition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Requisition Details in Main tab </a:t>
            </a:r>
            <a:r>
              <a:rPr lang="en-US" sz="2000" dirty="0"/>
              <a:t>and</a:t>
            </a:r>
            <a:r>
              <a:rPr lang="en-US" sz="2000" dirty="0" smtClean="0">
                <a:solidFill>
                  <a:srgbClr val="00B050"/>
                </a:solidFill>
              </a:rPr>
              <a:t> Item Details in Item tab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From </a:t>
            </a:r>
            <a:r>
              <a:rPr lang="en-US" sz="2000" dirty="0">
                <a:solidFill>
                  <a:srgbClr val="FFC000"/>
                </a:solidFill>
              </a:rPr>
              <a:t>Requisition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tab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Wizard-&gt;Create </a:t>
            </a:r>
            <a:r>
              <a:rPr lang="en-US" sz="2000" dirty="0" err="1" smtClean="0">
                <a:solidFill>
                  <a:srgbClr val="FF0000"/>
                </a:solidFill>
              </a:rPr>
              <a:t>RfQ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1239046"/>
            <a:ext cx="5300663" cy="25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15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err="1"/>
              <a:t>R</a:t>
            </a:r>
            <a:r>
              <a:rPr lang="en-US" dirty="0" err="1" smtClean="0"/>
              <a:t>fQ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39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err="1" smtClean="0">
                <a:solidFill>
                  <a:srgbClr val="FFC000"/>
                </a:solidFill>
              </a:rPr>
              <a:t>RfQ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 err="1">
                <a:solidFill>
                  <a:srgbClr val="00B050"/>
                </a:solidFill>
              </a:rPr>
              <a:t>R</a:t>
            </a:r>
            <a:r>
              <a:rPr lang="en-US" sz="2000" dirty="0" err="1" smtClean="0">
                <a:solidFill>
                  <a:srgbClr val="00B050"/>
                </a:solidFill>
              </a:rPr>
              <a:t>fQ</a:t>
            </a:r>
            <a:r>
              <a:rPr lang="en-US" sz="2000" dirty="0" smtClean="0">
                <a:solidFill>
                  <a:srgbClr val="00B050"/>
                </a:solidFill>
              </a:rPr>
              <a:t> Details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</a:t>
            </a:r>
            <a:r>
              <a:rPr lang="en-US" sz="2000" dirty="0" smtClean="0">
                <a:solidFill>
                  <a:srgbClr val="00B050"/>
                </a:solidFill>
              </a:rPr>
              <a:t> bidder Details [</a:t>
            </a:r>
            <a:r>
              <a:rPr lang="en-US" sz="2000" dirty="0">
                <a:solidFill>
                  <a:srgbClr val="FF0000"/>
                </a:solidFill>
              </a:rPr>
              <a:t>Button-&gt;Add Bidder</a:t>
            </a:r>
            <a:r>
              <a:rPr lang="en-US" sz="2000" dirty="0" smtClean="0">
                <a:solidFill>
                  <a:srgbClr val="00B050"/>
                </a:solidFill>
              </a:rPr>
              <a:t>]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</a:t>
            </a:r>
            <a:r>
              <a:rPr lang="en-US" sz="2000" dirty="0" smtClean="0">
                <a:solidFill>
                  <a:srgbClr val="00B050"/>
                </a:solidFill>
              </a:rPr>
              <a:t> Sending email [</a:t>
            </a:r>
            <a:r>
              <a:rPr lang="en-US" sz="2000" dirty="0">
                <a:solidFill>
                  <a:srgbClr val="FF0000"/>
                </a:solidFill>
              </a:rPr>
              <a:t>Wizard-</a:t>
            </a:r>
            <a:r>
              <a:rPr lang="en-US" sz="2000" dirty="0" smtClean="0">
                <a:solidFill>
                  <a:srgbClr val="FF0000"/>
                </a:solidFill>
              </a:rPr>
              <a:t>&gt;Send Email</a:t>
            </a:r>
            <a:r>
              <a:rPr lang="en-US" sz="2000" dirty="0" smtClean="0">
                <a:solidFill>
                  <a:srgbClr val="00B050"/>
                </a:solidFill>
              </a:rPr>
              <a:t>]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Email Example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Email Details</a:t>
            </a: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747" y="1131711"/>
            <a:ext cx="5317808" cy="2600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747" y="3846038"/>
            <a:ext cx="2245995" cy="2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774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4437246" y="2415940"/>
            <a:ext cx="2725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Model</a:t>
            </a:r>
            <a:endParaRPr lang="en-US" sz="7200" b="1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796937"/>
      </p:ext>
    </p:ext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smtClean="0"/>
              <a:t>Quote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40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From </a:t>
            </a:r>
            <a:r>
              <a:rPr lang="en-US" sz="2000" dirty="0" err="1" smtClean="0">
                <a:solidFill>
                  <a:srgbClr val="FFC000"/>
                </a:solidFill>
              </a:rPr>
              <a:t>RfQ</a:t>
            </a:r>
            <a:r>
              <a:rPr lang="en-US" sz="2000" dirty="0" smtClean="0"/>
              <a:t> </a:t>
            </a:r>
            <a:r>
              <a:rPr lang="en-US" sz="2000" dirty="0"/>
              <a:t>tab, </a:t>
            </a:r>
            <a:r>
              <a:rPr lang="en-US" sz="2000" dirty="0">
                <a:solidFill>
                  <a:srgbClr val="FF0000"/>
                </a:solidFill>
              </a:rPr>
              <a:t>Wizard-&gt;Create </a:t>
            </a:r>
            <a:r>
              <a:rPr lang="en-US" sz="2000" dirty="0" smtClean="0">
                <a:solidFill>
                  <a:srgbClr val="FF0000"/>
                </a:solidFill>
              </a:rPr>
              <a:t>Quote (do it for all bidders)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Quote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Quote Details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how to change </a:t>
            </a:r>
            <a:r>
              <a:rPr lang="en-US" sz="2000" dirty="0" smtClean="0">
                <a:solidFill>
                  <a:srgbClr val="00B050"/>
                </a:solidFill>
              </a:rPr>
              <a:t>Price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Press arrow in QUO code to go </a:t>
            </a:r>
            <a:r>
              <a:rPr lang="en-US" sz="2000" dirty="0"/>
              <a:t>to </a:t>
            </a:r>
            <a:r>
              <a:rPr lang="en-US" sz="2000" dirty="0" smtClean="0">
                <a:solidFill>
                  <a:srgbClr val="00B050"/>
                </a:solidFill>
              </a:rPr>
              <a:t>Price Comparison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Price Comparison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Price Comparison Details</a:t>
            </a: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18" y="1131010"/>
            <a:ext cx="5294948" cy="256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73" y="4044754"/>
            <a:ext cx="5312093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4834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smtClean="0"/>
              <a:t>Contract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41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From </a:t>
            </a:r>
            <a:r>
              <a:rPr lang="en-US" sz="2000" dirty="0">
                <a:solidFill>
                  <a:srgbClr val="FFC000"/>
                </a:solidFill>
              </a:rPr>
              <a:t>Quote </a:t>
            </a:r>
            <a:r>
              <a:rPr lang="en-US" sz="2000" dirty="0" smtClean="0"/>
              <a:t>tab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Wizard-&gt;Create </a:t>
            </a:r>
            <a:r>
              <a:rPr lang="en-US" sz="2000" dirty="0" smtClean="0">
                <a:solidFill>
                  <a:srgbClr val="FF0000"/>
                </a:solidFill>
              </a:rPr>
              <a:t>Contract</a:t>
            </a:r>
            <a:endParaRPr lang="en-US" sz="2000" dirty="0">
              <a:solidFill>
                <a:srgbClr val="FF0000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Contract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Contract Details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356" y="1239046"/>
            <a:ext cx="5309235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467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smtClean="0"/>
              <a:t>BP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42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57938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From </a:t>
            </a:r>
            <a:r>
              <a:rPr lang="en-US" sz="2000" dirty="0" smtClean="0">
                <a:solidFill>
                  <a:srgbClr val="FFC000"/>
                </a:solidFill>
              </a:rPr>
              <a:t>Contract </a:t>
            </a:r>
            <a:r>
              <a:rPr lang="en-US" sz="2000" dirty="0" smtClean="0"/>
              <a:t>tab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Wizard-&gt;Create </a:t>
            </a:r>
            <a:r>
              <a:rPr lang="en-US" sz="2000" dirty="0" smtClean="0">
                <a:solidFill>
                  <a:srgbClr val="FF0000"/>
                </a:solidFill>
              </a:rPr>
              <a:t>BP </a:t>
            </a:r>
            <a:r>
              <a:rPr lang="en-US" sz="2000" dirty="0" smtClean="0">
                <a:solidFill>
                  <a:srgbClr val="FF0000"/>
                </a:solidFill>
              </a:rPr>
              <a:t>Evaluation</a:t>
            </a:r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Business Partner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/>
              <a:t>Show </a:t>
            </a:r>
            <a:r>
              <a:rPr lang="en-US" sz="2000" dirty="0">
                <a:solidFill>
                  <a:srgbClr val="00B050"/>
                </a:solidFill>
              </a:rPr>
              <a:t>Business Partner evaluation</a:t>
            </a:r>
            <a:r>
              <a:rPr lang="en-US" sz="2000" dirty="0" smtClean="0">
                <a:solidFill>
                  <a:srgbClr val="00B050"/>
                </a:solidFill>
              </a:rPr>
              <a:t> Details</a:t>
            </a: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77" y="1179623"/>
            <a:ext cx="530923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44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smtClean="0"/>
              <a:t>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43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8" y="1239046"/>
            <a:ext cx="49976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PES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Add PES record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In PES sub tab, Show </a:t>
            </a:r>
            <a:r>
              <a:rPr lang="en-US" sz="2000" dirty="0" smtClean="0">
                <a:solidFill>
                  <a:srgbClr val="00B050"/>
                </a:solidFill>
              </a:rPr>
              <a:t>PES Details </a:t>
            </a:r>
            <a:r>
              <a:rPr lang="en-US" sz="2000" dirty="0"/>
              <a:t>and</a:t>
            </a:r>
            <a:r>
              <a:rPr lang="en-US" sz="2000" dirty="0" smtClean="0">
                <a:solidFill>
                  <a:srgbClr val="00B050"/>
                </a:solidFill>
              </a:rPr>
              <a:t> PES Items Details</a:t>
            </a: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65" y="1882482"/>
            <a:ext cx="5300663" cy="26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452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 </a:t>
            </a:r>
            <a:r>
              <a:rPr lang="en-US" dirty="0" smtClean="0"/>
              <a:t>Invoice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44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8" y="1239046"/>
            <a:ext cx="49976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Invoice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Add Invoice Record. 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Show </a:t>
            </a:r>
            <a:r>
              <a:rPr lang="en-US" sz="2000" dirty="0" smtClean="0">
                <a:solidFill>
                  <a:srgbClr val="00B050"/>
                </a:solidFill>
              </a:rPr>
              <a:t>Invoice Details </a:t>
            </a:r>
            <a:r>
              <a:rPr lang="en-US" sz="2000" dirty="0"/>
              <a:t>and</a:t>
            </a:r>
            <a:r>
              <a:rPr lang="en-US" sz="2000" dirty="0" smtClean="0">
                <a:solidFill>
                  <a:srgbClr val="00B050"/>
                </a:solidFill>
              </a:rPr>
              <a:t> Invoice Reconciliation </a:t>
            </a: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97" y="1997786"/>
            <a:ext cx="5314950" cy="25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99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Procurement </a:t>
            </a:r>
            <a:r>
              <a:rPr lang="en-US" dirty="0"/>
              <a:t>Demo -</a:t>
            </a:r>
            <a:r>
              <a:rPr lang="en-US" dirty="0" smtClean="0"/>
              <a:t> Ticket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45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8" y="1239046"/>
            <a:ext cx="4997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FFC000"/>
                </a:solidFill>
              </a:rPr>
              <a:t>Ticket System </a:t>
            </a:r>
            <a:r>
              <a:rPr lang="en-US" sz="2000" dirty="0" smtClean="0"/>
              <a:t>tab</a:t>
            </a:r>
            <a:r>
              <a:rPr lang="en-US" sz="2000" dirty="0"/>
              <a:t>,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Add something into Shopping Cart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/>
              <a:t>Show </a:t>
            </a:r>
            <a:r>
              <a:rPr lang="en-US" sz="2000" dirty="0">
                <a:solidFill>
                  <a:srgbClr val="00B050"/>
                </a:solidFill>
              </a:rPr>
              <a:t>cart</a:t>
            </a:r>
            <a:r>
              <a:rPr lang="en-US" sz="2000" dirty="0" smtClean="0"/>
              <a:t> and </a:t>
            </a:r>
            <a:r>
              <a:rPr lang="en-US" sz="2000" dirty="0">
                <a:solidFill>
                  <a:srgbClr val="00B050"/>
                </a:solidFill>
              </a:rPr>
              <a:t>order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B050"/>
                </a:solidFill>
              </a:rPr>
              <a:t>history</a:t>
            </a:r>
          </a:p>
          <a:p>
            <a:pPr marL="1066922" lvl="2" indent="-457200">
              <a:buFont typeface="+mj-lt"/>
              <a:buAutoNum type="alphaLcParenR"/>
            </a:pPr>
            <a:r>
              <a:rPr lang="en-US" sz="2000" dirty="0" smtClean="0">
                <a:solidFill>
                  <a:srgbClr val="00B050"/>
                </a:solidFill>
              </a:rPr>
              <a:t>Place Order</a:t>
            </a:r>
            <a:r>
              <a:rPr lang="en-US" sz="2000" dirty="0"/>
              <a:t>, jump to </a:t>
            </a:r>
            <a:r>
              <a:rPr lang="en-US" sz="2000" dirty="0">
                <a:solidFill>
                  <a:srgbClr val="FFC000"/>
                </a:solidFill>
              </a:rPr>
              <a:t>Requisition</a:t>
            </a:r>
            <a:endParaRPr lang="en-US" sz="2000" dirty="0"/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2000" dirty="0" smtClean="0">
              <a:solidFill>
                <a:srgbClr val="00B050"/>
              </a:solidFill>
            </a:endParaRPr>
          </a:p>
          <a:p>
            <a:pPr marL="1066922" lvl="2" indent="-457200">
              <a:buFont typeface="+mj-lt"/>
              <a:buAutoNum type="alphaLcParenR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02" y="1395054"/>
            <a:ext cx="5263515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69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Model Steps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5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92571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dirty="0" smtClean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 import BIM Model;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Show model details by camera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position/filter/cutting plane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B0F0"/>
                </a:solidFill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US" dirty="0" smtClean="0">
                <a:effectLst>
                  <a:glow rad="889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>
                <a:glow rad="889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231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6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1022203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BIM </a:t>
            </a:r>
            <a:r>
              <a:rPr lang="en-US" altLang="zh-CN" dirty="0" smtClean="0"/>
              <a:t>Model Part is </a:t>
            </a:r>
            <a:r>
              <a:rPr lang="en-US" altLang="zh-CN" dirty="0"/>
              <a:t>responsible for all model related operations, </a:t>
            </a:r>
            <a:r>
              <a:rPr lang="en-US" altLang="zh-CN" dirty="0" smtClean="0"/>
              <a:t>including:</a:t>
            </a:r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Attribute </a:t>
            </a:r>
            <a:r>
              <a:rPr lang="en-US" dirty="0"/>
              <a:t>check and model export from CAD system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iTWO</a:t>
            </a:r>
            <a:r>
              <a:rPr lang="zh-CN" altLang="en-US" dirty="0"/>
              <a:t> </a:t>
            </a:r>
            <a:r>
              <a:rPr lang="en-US" altLang="zh-CN" dirty="0" smtClean="0"/>
              <a:t>4.0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filters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cutting</a:t>
            </a:r>
            <a:r>
              <a:rPr lang="zh-CN" altLang="en-US" dirty="0"/>
              <a:t> </a:t>
            </a:r>
            <a:r>
              <a:rPr lang="en-US" altLang="zh-CN" dirty="0"/>
              <a:t>planes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678344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Tabs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7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025686"/>
            <a:ext cx="8008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Open 4 tabs: 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Model List in Project &amp; Model Details</a:t>
            </a:r>
          </a:p>
          <a:p>
            <a:pPr marL="952622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Model Comparison List &amp; Model Comparison Details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62" y="4475555"/>
            <a:ext cx="4436269" cy="2190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47" y="2178555"/>
            <a:ext cx="4433888" cy="215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62" y="2178555"/>
            <a:ext cx="4436269" cy="2159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10" y="4473174"/>
            <a:ext cx="4429125" cy="21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692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8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556147" y="1239046"/>
            <a:ext cx="10222030" cy="5016758"/>
          </a:xfrm>
          <a:prstGeom prst="rect">
            <a:avLst/>
          </a:prstGeom>
          <a:noFill/>
          <a:ln w="28575">
            <a:solidFill>
              <a:srgbClr val="FFB9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Support different kinds of Model </a:t>
            </a:r>
            <a:r>
              <a:rPr lang="en-US" sz="2000" dirty="0"/>
              <a:t>File Format: </a:t>
            </a:r>
            <a:r>
              <a:rPr lang="en-US" sz="2000" dirty="0" smtClean="0">
                <a:solidFill>
                  <a:srgbClr val="00B0F0"/>
                </a:solidFill>
              </a:rPr>
              <a:t>Revit/Bentley/</a:t>
            </a:r>
            <a:r>
              <a:rPr lang="en-US" sz="2000" dirty="0" err="1" smtClean="0">
                <a:solidFill>
                  <a:srgbClr val="00B0F0"/>
                </a:solidFill>
              </a:rPr>
              <a:t>Tekla</a:t>
            </a:r>
            <a:r>
              <a:rPr lang="en-US" sz="2000" dirty="0" smtClean="0"/>
              <a:t>. Support Import BIM files.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Revit iTWO3D Plugin.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Open </a:t>
            </a:r>
            <a:r>
              <a:rPr lang="en-US" sz="2000" dirty="0">
                <a:solidFill>
                  <a:srgbClr val="FFC000"/>
                </a:solidFill>
              </a:rPr>
              <a:t>Model List </a:t>
            </a:r>
            <a:r>
              <a:rPr lang="en-US" sz="2000" dirty="0" smtClean="0"/>
              <a:t>tab, show model list. </a:t>
            </a:r>
            <a:r>
              <a:rPr lang="en-US" sz="2000" dirty="0">
                <a:solidFill>
                  <a:srgbClr val="00B050"/>
                </a:solidFill>
              </a:rPr>
              <a:t>Single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B050"/>
                </a:solidFill>
              </a:rPr>
              <a:t>Model</a:t>
            </a:r>
            <a:r>
              <a:rPr lang="en-US" sz="2000" dirty="0" smtClean="0"/>
              <a:t> and </a:t>
            </a:r>
            <a:r>
              <a:rPr lang="en-US" sz="2000" dirty="0">
                <a:solidFill>
                  <a:srgbClr val="00B050"/>
                </a:solidFill>
              </a:rPr>
              <a:t>Composite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Model (in sub-models container)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[</a:t>
            </a:r>
            <a:r>
              <a:rPr lang="en-US" sz="2000" dirty="0" smtClean="0">
                <a:solidFill>
                  <a:srgbClr val="00B050"/>
                </a:solidFill>
              </a:rPr>
              <a:t>Demo</a:t>
            </a:r>
            <a:r>
              <a:rPr lang="en-US" sz="2000" dirty="0" smtClean="0"/>
              <a:t>] Open the </a:t>
            </a:r>
            <a:r>
              <a:rPr lang="en-US" sz="2000" dirty="0">
                <a:solidFill>
                  <a:srgbClr val="FFC000"/>
                </a:solidFill>
              </a:rPr>
              <a:t>Model </a:t>
            </a:r>
            <a:r>
              <a:rPr lang="en-US" sz="2000" dirty="0" smtClean="0">
                <a:solidFill>
                  <a:srgbClr val="FFC000"/>
                </a:solidFill>
              </a:rPr>
              <a:t>Details </a:t>
            </a:r>
            <a:r>
              <a:rPr lang="en-US" sz="2000" dirty="0" smtClean="0"/>
              <a:t>tab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 smtClean="0"/>
              <a:t>] </a:t>
            </a:r>
            <a:r>
              <a:rPr lang="en-US" sz="2000" dirty="0"/>
              <a:t>Zoom in/out, different </a:t>
            </a:r>
            <a:r>
              <a:rPr lang="en-US" sz="2000" dirty="0">
                <a:solidFill>
                  <a:srgbClr val="00B050"/>
                </a:solidFill>
              </a:rPr>
              <a:t>camera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position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>
                <a:solidFill>
                  <a:srgbClr val="00B050"/>
                </a:solidFill>
              </a:rPr>
              <a:t>self-defined</a:t>
            </a:r>
            <a:r>
              <a:rPr lang="en-US" sz="2000" dirty="0" smtClean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camera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</a:t>
            </a:r>
            <a:r>
              <a:rPr lang="en-US" sz="2000" dirty="0" smtClean="0"/>
              <a:t>Select one object, and check it details.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</a:t>
            </a:r>
            <a:r>
              <a:rPr lang="en-US" sz="2000" dirty="0">
                <a:solidFill>
                  <a:srgbClr val="00B050"/>
                </a:solidFill>
              </a:rPr>
              <a:t>Filter</a:t>
            </a:r>
            <a:r>
              <a:rPr lang="en-US" sz="2000" dirty="0" smtClean="0"/>
              <a:t> and </a:t>
            </a:r>
            <a:r>
              <a:rPr lang="en-US" sz="2000" dirty="0">
                <a:solidFill>
                  <a:srgbClr val="00B050"/>
                </a:solidFill>
              </a:rPr>
              <a:t>self-defined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Filter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</a:t>
            </a:r>
            <a:r>
              <a:rPr lang="en-US" sz="2000" dirty="0" smtClean="0">
                <a:solidFill>
                  <a:srgbClr val="00B050"/>
                </a:solidFill>
              </a:rPr>
              <a:t>Cutting Plane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Open </a:t>
            </a:r>
            <a:r>
              <a:rPr lang="en-US" sz="2000" dirty="0">
                <a:solidFill>
                  <a:srgbClr val="FFC000"/>
                </a:solidFill>
              </a:rPr>
              <a:t>Model Comparison </a:t>
            </a:r>
            <a:r>
              <a:rPr lang="en-US" sz="2000" dirty="0" smtClean="0">
                <a:solidFill>
                  <a:srgbClr val="FFC000"/>
                </a:solidFill>
              </a:rPr>
              <a:t>List </a:t>
            </a:r>
            <a:r>
              <a:rPr lang="en-US" sz="2000" dirty="0" smtClean="0"/>
              <a:t>tab, </a:t>
            </a:r>
            <a:r>
              <a:rPr lang="en-US" sz="2000" dirty="0">
                <a:solidFill>
                  <a:srgbClr val="00B050"/>
                </a:solidFill>
              </a:rPr>
              <a:t>model comparison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[</a:t>
            </a:r>
            <a:r>
              <a:rPr lang="en-US" sz="2000" dirty="0">
                <a:solidFill>
                  <a:srgbClr val="00B050"/>
                </a:solidFill>
              </a:rPr>
              <a:t>Demo</a:t>
            </a:r>
            <a:r>
              <a:rPr lang="en-US" sz="2000" dirty="0"/>
              <a:t>] Open </a:t>
            </a:r>
            <a:r>
              <a:rPr lang="en-US" sz="2000" dirty="0">
                <a:solidFill>
                  <a:srgbClr val="FFC000"/>
                </a:solidFill>
              </a:rPr>
              <a:t>Model Comparison Details </a:t>
            </a:r>
            <a:r>
              <a:rPr lang="en-US" sz="2000" dirty="0" smtClean="0"/>
              <a:t>tab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model </a:t>
            </a:r>
            <a:r>
              <a:rPr lang="en-US" sz="2000" dirty="0" smtClean="0">
                <a:solidFill>
                  <a:srgbClr val="00B050"/>
                </a:solidFill>
              </a:rPr>
              <a:t>differences details</a:t>
            </a:r>
            <a:r>
              <a:rPr lang="en-US" sz="2000" dirty="0" smtClean="0"/>
              <a:t>.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488437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7FD0D0-2E4A-4297-ADBE-60EAD2385CD8}" type="slidenum">
              <a:rPr lang="uk-UA" altLang="zh-CN" smtClean="0"/>
              <a:pPr/>
              <a:t>9</a:t>
            </a:fld>
            <a:endParaRPr lang="uk-UA" altLang="zh-CN"/>
          </a:p>
        </p:txBody>
      </p:sp>
      <p:sp>
        <p:nvSpPr>
          <p:cNvPr id="4" name="TextBox 3"/>
          <p:cNvSpPr txBox="1"/>
          <p:nvPr/>
        </p:nvSpPr>
        <p:spPr>
          <a:xfrm>
            <a:off x="3675019" y="2415940"/>
            <a:ext cx="4249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Estimate</a:t>
            </a:r>
            <a:endParaRPr lang="en-US" sz="7200" b="1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84425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IB 2013 Autumn">
  <a:themeElements>
    <a:clrScheme name="RIB APR 2015">
      <a:dk1>
        <a:srgbClr val="000000"/>
      </a:dk1>
      <a:lt1>
        <a:srgbClr val="FFFFFF"/>
      </a:lt1>
      <a:dk2>
        <a:srgbClr val="0067B1"/>
      </a:dk2>
      <a:lt2>
        <a:srgbClr val="E8E8E8"/>
      </a:lt2>
      <a:accent1>
        <a:srgbClr val="0067B1"/>
      </a:accent1>
      <a:accent2>
        <a:srgbClr val="53B7E8"/>
      </a:accent2>
      <a:accent3>
        <a:srgbClr val="919191"/>
      </a:accent3>
      <a:accent4>
        <a:srgbClr val="C6C6C6"/>
      </a:accent4>
      <a:accent5>
        <a:srgbClr val="FFE36C"/>
      </a:accent5>
      <a:accent6>
        <a:srgbClr val="FEFDDC"/>
      </a:accent6>
      <a:hlink>
        <a:srgbClr val="FEFD0D"/>
      </a:hlink>
      <a:folHlink>
        <a:srgbClr val="4A4D5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网格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18900000" scaled="1"/>
          <a:tileRect/>
        </a:gradFill>
        <a:ln w="3175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6" id="{A4DB48DF-F401-8947-BECD-3BFDD16508DB}" vid="{E97BFFFB-C53B-DF41-8774-96E7830155B1}"/>
    </a:ext>
  </a:extLst>
</a:theme>
</file>

<file path=ppt/theme/theme2.xml><?xml version="1.0" encoding="utf-8"?>
<a:theme xmlns:a="http://schemas.openxmlformats.org/drawingml/2006/main" name="1_RIB 2013 Autumn">
  <a:themeElements>
    <a:clrScheme name="RIB APR 2015">
      <a:dk1>
        <a:srgbClr val="000000"/>
      </a:dk1>
      <a:lt1>
        <a:srgbClr val="FFFFFF"/>
      </a:lt1>
      <a:dk2>
        <a:srgbClr val="0067B1"/>
      </a:dk2>
      <a:lt2>
        <a:srgbClr val="E8E8E8"/>
      </a:lt2>
      <a:accent1>
        <a:srgbClr val="0067B1"/>
      </a:accent1>
      <a:accent2>
        <a:srgbClr val="53B7E8"/>
      </a:accent2>
      <a:accent3>
        <a:srgbClr val="919191"/>
      </a:accent3>
      <a:accent4>
        <a:srgbClr val="C6C6C6"/>
      </a:accent4>
      <a:accent5>
        <a:srgbClr val="FFE36C"/>
      </a:accent5>
      <a:accent6>
        <a:srgbClr val="FEFDDC"/>
      </a:accent6>
      <a:hlink>
        <a:srgbClr val="FEFD0D"/>
      </a:hlink>
      <a:folHlink>
        <a:srgbClr val="4A4D5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网格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alpha val="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18900000" scaled="1"/>
          <a:tileRect/>
        </a:gradFill>
        <a:ln w="31750"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6" id="{A4DB48DF-F401-8947-BECD-3BFDD16508DB}" vid="{E97BFFFB-C53B-DF41-8774-96E7830155B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RIB APR 2015">
    <a:dk1>
      <a:srgbClr val="000000"/>
    </a:dk1>
    <a:lt1>
      <a:srgbClr val="FFFFFF"/>
    </a:lt1>
    <a:dk2>
      <a:srgbClr val="0067B1"/>
    </a:dk2>
    <a:lt2>
      <a:srgbClr val="E8E8E8"/>
    </a:lt2>
    <a:accent1>
      <a:srgbClr val="0067B1"/>
    </a:accent1>
    <a:accent2>
      <a:srgbClr val="53B7E8"/>
    </a:accent2>
    <a:accent3>
      <a:srgbClr val="919191"/>
    </a:accent3>
    <a:accent4>
      <a:srgbClr val="C6C6C6"/>
    </a:accent4>
    <a:accent5>
      <a:srgbClr val="FFE36C"/>
    </a:accent5>
    <a:accent6>
      <a:srgbClr val="FEFDDC"/>
    </a:accent6>
    <a:hlink>
      <a:srgbClr val="FEFD0D"/>
    </a:hlink>
    <a:folHlink>
      <a:srgbClr val="4A4D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F572A3B693964A8CBDDBAA4D451947" ma:contentTypeVersion="2" ma:contentTypeDescription="Create a new document." ma:contentTypeScope="" ma:versionID="9a9ea4b4c0469e012bba2842fa85a088">
  <xsd:schema xmlns:xsd="http://www.w3.org/2001/XMLSchema" xmlns:xs="http://www.w3.org/2001/XMLSchema" xmlns:p="http://schemas.microsoft.com/office/2006/metadata/properties" xmlns:ns2="f5009ab8-7022-4b89-9d18-df8660ed8d73" targetNamespace="http://schemas.microsoft.com/office/2006/metadata/properties" ma:root="true" ma:fieldsID="52391e6ec711b8a4f3c51c6d4e959652" ns2:_="">
    <xsd:import namespace="f5009ab8-7022-4b89-9d18-df8660ed8d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09ab8-7022-4b89-9d18-df8660ed8d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0DA20C-5FE7-4F3E-AE1A-64465B7B85A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5009ab8-7022-4b89-9d18-df8660ed8d73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A529B7-C484-4348-B80F-6B7B6317D8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009ab8-7022-4b89-9d18-df8660ed8d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7E59D9-E798-4B1F-B5EE-D229518824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2013</Words>
  <Application>Microsoft Office PowerPoint</Application>
  <PresentationFormat>Custom</PresentationFormat>
  <Paragraphs>476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Khmer UI</vt:lpstr>
      <vt:lpstr>微软雅黑</vt:lpstr>
      <vt:lpstr>黑体</vt:lpstr>
      <vt:lpstr>宋体</vt:lpstr>
      <vt:lpstr>Arial</vt:lpstr>
      <vt:lpstr>Calibri</vt:lpstr>
      <vt:lpstr>Consolas</vt:lpstr>
      <vt:lpstr>Segoe UI</vt:lpstr>
      <vt:lpstr>Segoe UI Light</vt:lpstr>
      <vt:lpstr>Times New Roman</vt:lpstr>
      <vt:lpstr>RIB 2013 Autumn</vt:lpstr>
      <vt:lpstr>1_RIB 2013 Autumn</vt:lpstr>
      <vt:lpstr>PowerPoint Presentation</vt:lpstr>
      <vt:lpstr>PowerPoint Presentation</vt:lpstr>
      <vt:lpstr>Core Info</vt:lpstr>
      <vt:lpstr>PowerPoint Presentation</vt:lpstr>
      <vt:lpstr>Model Steps</vt:lpstr>
      <vt:lpstr>Model Overview</vt:lpstr>
      <vt:lpstr>Model Tabs</vt:lpstr>
      <vt:lpstr>Model Demo</vt:lpstr>
      <vt:lpstr>PowerPoint Presentation</vt:lpstr>
      <vt:lpstr>BoQ &amp; Estimate Overview</vt:lpstr>
      <vt:lpstr>BoQ &amp; Estimate Workflow</vt:lpstr>
      <vt:lpstr>BoQ &amp; Estimate Steps</vt:lpstr>
      <vt:lpstr>BoQ &amp; Estimate Tabs</vt:lpstr>
      <vt:lpstr>BoQ &amp; Estimate Demo - BoQ</vt:lpstr>
      <vt:lpstr>BoQ &amp; Estimate Demo - COS Instance</vt:lpstr>
      <vt:lpstr>BoQ &amp; Estimate Demo - Estimate</vt:lpstr>
      <vt:lpstr>PowerPoint Presentation</vt:lpstr>
      <vt:lpstr>Schedule Overview</vt:lpstr>
      <vt:lpstr>Schedule Workflow</vt:lpstr>
      <vt:lpstr>PowerPoint Presentation</vt:lpstr>
      <vt:lpstr>Schedule Steps</vt:lpstr>
      <vt:lpstr>BoQ &amp; Estimate Tabs</vt:lpstr>
      <vt:lpstr>Schedule Demo - Project Schedule</vt:lpstr>
      <vt:lpstr>Schedule Demo – Schedule Planning</vt:lpstr>
      <vt:lpstr>Schedule Demo – Schedule LOB</vt:lpstr>
      <vt:lpstr>Schedule Demo – Schedule GANTT</vt:lpstr>
      <vt:lpstr>Schedule Demo – Schedule Performance</vt:lpstr>
      <vt:lpstr>Schedule Demo – Multi Schedule</vt:lpstr>
      <vt:lpstr>Schedule Demo – 5D SIM</vt:lpstr>
      <vt:lpstr>PowerPoint Presentation</vt:lpstr>
      <vt:lpstr>Procurement Overview</vt:lpstr>
      <vt:lpstr>Procurement Workflow</vt:lpstr>
      <vt:lpstr>Procurement Workflow</vt:lpstr>
      <vt:lpstr>Procurement Steps</vt:lpstr>
      <vt:lpstr>Procurement Tabs</vt:lpstr>
      <vt:lpstr>Procurement Demo - Package</vt:lpstr>
      <vt:lpstr>Procurement Demo - Procurement Schedule</vt:lpstr>
      <vt:lpstr>Procurement Demo - Requisition</vt:lpstr>
      <vt:lpstr>Procurement Demo - RfQ</vt:lpstr>
      <vt:lpstr>Procurement Demo - Quote</vt:lpstr>
      <vt:lpstr>Procurement Demo - Contract</vt:lpstr>
      <vt:lpstr>Procurement Demo - BP</vt:lpstr>
      <vt:lpstr>Procurement Demo - PES</vt:lpstr>
      <vt:lpstr>Procurement Demo - Invoice</vt:lpstr>
      <vt:lpstr>Procurement Demo - Ticket System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Romit Raut</dc:creator>
  <cp:lastModifiedBy>Liu Jun</cp:lastModifiedBy>
  <cp:revision>159</cp:revision>
  <dcterms:modified xsi:type="dcterms:W3CDTF">2018-04-21T09:56:05Z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0x010100EFF572A3B693964A8CBDDBAA4D451947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taoyang@microsoft.com</vt:lpwstr>
  </property>
  <property fmtid="{D5CDD505-2E9C-101B-9397-08002B2CF9AE}" pid="6" name="MSIP_Label_f42aa342-8706-4288-bd11-ebb85995028c_SetDate">
    <vt:lpwstr>2018-03-11T22:55:54.8085690Z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